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9" r:id="rId2"/>
    <p:sldId id="257" r:id="rId3"/>
    <p:sldId id="261" r:id="rId4"/>
    <p:sldId id="262" r:id="rId5"/>
    <p:sldId id="258" r:id="rId6"/>
    <p:sldId id="280" r:id="rId7"/>
    <p:sldId id="282" r:id="rId8"/>
    <p:sldId id="264" r:id="rId9"/>
    <p:sldId id="268" r:id="rId10"/>
    <p:sldId id="270" r:id="rId11"/>
    <p:sldId id="269" r:id="rId12"/>
    <p:sldId id="267" r:id="rId13"/>
    <p:sldId id="266" r:id="rId14"/>
    <p:sldId id="260" r:id="rId15"/>
    <p:sldId id="263" r:id="rId16"/>
    <p:sldId id="278" r:id="rId17"/>
    <p:sldId id="272" r:id="rId18"/>
    <p:sldId id="273" r:id="rId19"/>
    <p:sldId id="283" r:id="rId20"/>
    <p:sldId id="284" r:id="rId21"/>
    <p:sldId id="285" r:id="rId22"/>
    <p:sldId id="286" r:id="rId23"/>
    <p:sldId id="275" r:id="rId24"/>
    <p:sldId id="277"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45FFC-BFCF-42FA-AE74-3957FBD25C2B}" v="2" dt="2019-12-11T03:19:26.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0"/>
    <p:restoredTop sz="94664"/>
  </p:normalViewPr>
  <p:slideViewPr>
    <p:cSldViewPr snapToGrid="0" snapToObjects="1">
      <p:cViewPr varScale="1">
        <p:scale>
          <a:sx n="84" d="100"/>
          <a:sy n="84" d="100"/>
        </p:scale>
        <p:origin x="200"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x3" userId="704c3fb2f5005b91" providerId="LiveId" clId="{34045FFC-BFCF-42FA-AE74-3957FBD25C2B}"/>
    <pc:docChg chg="undo custSel modSld">
      <pc:chgData name="Sam x3" userId="704c3fb2f5005b91" providerId="LiveId" clId="{34045FFC-BFCF-42FA-AE74-3957FBD25C2B}" dt="2019-12-11T03:20:12.794" v="610" actId="20577"/>
      <pc:docMkLst>
        <pc:docMk/>
      </pc:docMkLst>
      <pc:sldChg chg="modSp">
        <pc:chgData name="Sam x3" userId="704c3fb2f5005b91" providerId="LiveId" clId="{34045FFC-BFCF-42FA-AE74-3957FBD25C2B}" dt="2019-12-11T03:19:35.971" v="581" actId="20577"/>
        <pc:sldMkLst>
          <pc:docMk/>
          <pc:sldMk cId="880875397" sldId="256"/>
        </pc:sldMkLst>
        <pc:spChg chg="mod">
          <ac:chgData name="Sam x3" userId="704c3fb2f5005b91" providerId="LiveId" clId="{34045FFC-BFCF-42FA-AE74-3957FBD25C2B}" dt="2019-12-11T03:19:35.971" v="581" actId="20577"/>
          <ac:spMkLst>
            <pc:docMk/>
            <pc:sldMk cId="880875397" sldId="256"/>
            <ac:spMk id="2" creationId="{4CFBB04C-09F0-1849-A656-1C42E22C6772}"/>
          </ac:spMkLst>
        </pc:spChg>
      </pc:sldChg>
      <pc:sldChg chg="modSp">
        <pc:chgData name="Sam x3" userId="704c3fb2f5005b91" providerId="LiveId" clId="{34045FFC-BFCF-42FA-AE74-3957FBD25C2B}" dt="2019-12-11T03:17:10.464" v="473" actId="20577"/>
        <pc:sldMkLst>
          <pc:docMk/>
          <pc:sldMk cId="174556824" sldId="260"/>
        </pc:sldMkLst>
        <pc:spChg chg="mod">
          <ac:chgData name="Sam x3" userId="704c3fb2f5005b91" providerId="LiveId" clId="{34045FFC-BFCF-42FA-AE74-3957FBD25C2B}" dt="2019-12-11T03:17:10.464" v="473" actId="20577"/>
          <ac:spMkLst>
            <pc:docMk/>
            <pc:sldMk cId="174556824" sldId="260"/>
            <ac:spMk id="3" creationId="{1F4F286D-B863-284F-9D16-C06A4CF192A2}"/>
          </ac:spMkLst>
        </pc:spChg>
      </pc:sldChg>
      <pc:sldChg chg="modSp">
        <pc:chgData name="Sam x3" userId="704c3fb2f5005b91" providerId="LiveId" clId="{34045FFC-BFCF-42FA-AE74-3957FBD25C2B}" dt="2019-12-11T03:20:12.794" v="610" actId="20577"/>
        <pc:sldMkLst>
          <pc:docMk/>
          <pc:sldMk cId="4122948850" sldId="261"/>
        </pc:sldMkLst>
        <pc:spChg chg="mod">
          <ac:chgData name="Sam x3" userId="704c3fb2f5005b91" providerId="LiveId" clId="{34045FFC-BFCF-42FA-AE74-3957FBD25C2B}" dt="2019-12-11T03:20:12.794" v="610" actId="20577"/>
          <ac:spMkLst>
            <pc:docMk/>
            <pc:sldMk cId="4122948850" sldId="261"/>
            <ac:spMk id="3" creationId="{CD1E6242-9817-BF44-8440-A76EBCCE7FB3}"/>
          </ac:spMkLst>
        </pc:spChg>
        <pc:picChg chg="mod">
          <ac:chgData name="Sam x3" userId="704c3fb2f5005b91" providerId="LiveId" clId="{34045FFC-BFCF-42FA-AE74-3957FBD25C2B}" dt="2019-12-11T03:09:26.421" v="179" actId="1076"/>
          <ac:picMkLst>
            <pc:docMk/>
            <pc:sldMk cId="4122948850" sldId="261"/>
            <ac:picMk id="5" creationId="{D38C5ED8-E8E7-FD40-9E94-9A796E83EAFC}"/>
          </ac:picMkLst>
        </pc:picChg>
      </pc:sldChg>
      <pc:sldChg chg="modSp">
        <pc:chgData name="Sam x3" userId="704c3fb2f5005b91" providerId="LiveId" clId="{34045FFC-BFCF-42FA-AE74-3957FBD25C2B}" dt="2019-12-11T03:09:56.316" v="222" actId="20577"/>
        <pc:sldMkLst>
          <pc:docMk/>
          <pc:sldMk cId="3519949795" sldId="262"/>
        </pc:sldMkLst>
        <pc:spChg chg="mod">
          <ac:chgData name="Sam x3" userId="704c3fb2f5005b91" providerId="LiveId" clId="{34045FFC-BFCF-42FA-AE74-3957FBD25C2B}" dt="2019-12-11T03:09:56.316" v="222" actId="20577"/>
          <ac:spMkLst>
            <pc:docMk/>
            <pc:sldMk cId="3519949795" sldId="262"/>
            <ac:spMk id="3" creationId="{09A9AD3C-BD13-CD4D-8301-80F2A408D6F1}"/>
          </ac:spMkLst>
        </pc:spChg>
      </pc:sldChg>
      <pc:sldChg chg="modSp">
        <pc:chgData name="Sam x3" userId="704c3fb2f5005b91" providerId="LiveId" clId="{34045FFC-BFCF-42FA-AE74-3957FBD25C2B}" dt="2019-12-11T03:18:33.158" v="530" actId="20577"/>
        <pc:sldMkLst>
          <pc:docMk/>
          <pc:sldMk cId="536571153" sldId="263"/>
        </pc:sldMkLst>
        <pc:spChg chg="mod">
          <ac:chgData name="Sam x3" userId="704c3fb2f5005b91" providerId="LiveId" clId="{34045FFC-BFCF-42FA-AE74-3957FBD25C2B}" dt="2019-12-11T03:18:33.158" v="530" actId="20577"/>
          <ac:spMkLst>
            <pc:docMk/>
            <pc:sldMk cId="536571153" sldId="263"/>
            <ac:spMk id="3" creationId="{7964062D-07C2-8746-9E4B-797341C4C788}"/>
          </ac:spMkLst>
        </pc:spChg>
      </pc:sldChg>
      <pc:sldChg chg="modSp">
        <pc:chgData name="Sam x3" userId="704c3fb2f5005b91" providerId="LiveId" clId="{34045FFC-BFCF-42FA-AE74-3957FBD25C2B}" dt="2019-12-11T03:11:04.753" v="279" actId="20577"/>
        <pc:sldMkLst>
          <pc:docMk/>
          <pc:sldMk cId="1520099607" sldId="264"/>
        </pc:sldMkLst>
        <pc:spChg chg="mod">
          <ac:chgData name="Sam x3" userId="704c3fb2f5005b91" providerId="LiveId" clId="{34045FFC-BFCF-42FA-AE74-3957FBD25C2B}" dt="2019-12-11T03:11:04.753" v="279" actId="20577"/>
          <ac:spMkLst>
            <pc:docMk/>
            <pc:sldMk cId="1520099607" sldId="264"/>
            <ac:spMk id="3" creationId="{A1B778D1-6E55-954E-92E8-3632A5E14D5E}"/>
          </ac:spMkLst>
        </pc:spChg>
      </pc:sldChg>
      <pc:sldChg chg="modSp">
        <pc:chgData name="Sam x3" userId="704c3fb2f5005b91" providerId="LiveId" clId="{34045FFC-BFCF-42FA-AE74-3957FBD25C2B}" dt="2019-12-11T03:17:53.437" v="522" actId="20577"/>
        <pc:sldMkLst>
          <pc:docMk/>
          <pc:sldMk cId="3250139783" sldId="266"/>
        </pc:sldMkLst>
        <pc:spChg chg="mod">
          <ac:chgData name="Sam x3" userId="704c3fb2f5005b91" providerId="LiveId" clId="{34045FFC-BFCF-42FA-AE74-3957FBD25C2B}" dt="2019-12-11T03:17:53.437" v="522" actId="20577"/>
          <ac:spMkLst>
            <pc:docMk/>
            <pc:sldMk cId="3250139783" sldId="266"/>
            <ac:spMk id="3" creationId="{8199842A-7300-AD4F-BD95-CF3DAFCF0546}"/>
          </ac:spMkLst>
        </pc:spChg>
      </pc:sldChg>
      <pc:sldChg chg="modSp">
        <pc:chgData name="Sam x3" userId="704c3fb2f5005b91" providerId="LiveId" clId="{34045FFC-BFCF-42FA-AE74-3957FBD25C2B}" dt="2019-12-11T03:15:10.919" v="348" actId="20577"/>
        <pc:sldMkLst>
          <pc:docMk/>
          <pc:sldMk cId="1902078468" sldId="267"/>
        </pc:sldMkLst>
        <pc:spChg chg="mod">
          <ac:chgData name="Sam x3" userId="704c3fb2f5005b91" providerId="LiveId" clId="{34045FFC-BFCF-42FA-AE74-3957FBD25C2B}" dt="2019-12-11T03:15:10.919" v="348" actId="20577"/>
          <ac:spMkLst>
            <pc:docMk/>
            <pc:sldMk cId="1902078468" sldId="267"/>
            <ac:spMk id="3" creationId="{F023AC32-2EDB-5442-998B-188B6512910D}"/>
          </ac:spMkLst>
        </pc:spChg>
      </pc:sldChg>
      <pc:sldChg chg="modSp">
        <pc:chgData name="Sam x3" userId="704c3fb2f5005b91" providerId="LiveId" clId="{34045FFC-BFCF-42FA-AE74-3957FBD25C2B}" dt="2019-12-11T03:12:36.053" v="298" actId="20577"/>
        <pc:sldMkLst>
          <pc:docMk/>
          <pc:sldMk cId="749285609" sldId="268"/>
        </pc:sldMkLst>
        <pc:spChg chg="mod">
          <ac:chgData name="Sam x3" userId="704c3fb2f5005b91" providerId="LiveId" clId="{34045FFC-BFCF-42FA-AE74-3957FBD25C2B}" dt="2019-12-11T03:12:36.053" v="298" actId="20577"/>
          <ac:spMkLst>
            <pc:docMk/>
            <pc:sldMk cId="749285609" sldId="268"/>
            <ac:spMk id="3" creationId="{CA2A288E-BDCF-404C-AE41-EABA729BACCD}"/>
          </ac:spMkLst>
        </pc:spChg>
      </pc:sldChg>
      <pc:sldChg chg="modSp">
        <pc:chgData name="Sam x3" userId="704c3fb2f5005b91" providerId="LiveId" clId="{34045FFC-BFCF-42FA-AE74-3957FBD25C2B}" dt="2019-12-11T03:14:04.355" v="320" actId="313"/>
        <pc:sldMkLst>
          <pc:docMk/>
          <pc:sldMk cId="3524189145" sldId="269"/>
        </pc:sldMkLst>
        <pc:spChg chg="mod">
          <ac:chgData name="Sam x3" userId="704c3fb2f5005b91" providerId="LiveId" clId="{34045FFC-BFCF-42FA-AE74-3957FBD25C2B}" dt="2019-12-11T03:14:04.355" v="320" actId="313"/>
          <ac:spMkLst>
            <pc:docMk/>
            <pc:sldMk cId="3524189145" sldId="269"/>
            <ac:spMk id="3" creationId="{3E745F6B-43CE-1B47-B893-DCC4BDB6385D}"/>
          </ac:spMkLst>
        </pc:spChg>
      </pc:sldChg>
      <pc:sldChg chg="modSp">
        <pc:chgData name="Sam x3" userId="704c3fb2f5005b91" providerId="LiveId" clId="{34045FFC-BFCF-42FA-AE74-3957FBD25C2B}" dt="2019-12-11T03:12:56.944" v="306" actId="14100"/>
        <pc:sldMkLst>
          <pc:docMk/>
          <pc:sldMk cId="3781164106" sldId="270"/>
        </pc:sldMkLst>
        <pc:spChg chg="mod">
          <ac:chgData name="Sam x3" userId="704c3fb2f5005b91" providerId="LiveId" clId="{34045FFC-BFCF-42FA-AE74-3957FBD25C2B}" dt="2019-12-11T03:12:56.944" v="306" actId="14100"/>
          <ac:spMkLst>
            <pc:docMk/>
            <pc:sldMk cId="3781164106" sldId="270"/>
            <ac:spMk id="3" creationId="{82A61DCB-CAC2-8A4A-BC26-1A23A27415F4}"/>
          </ac:spMkLst>
        </pc:spChg>
      </pc:sldChg>
      <pc:sldChg chg="modSp">
        <pc:chgData name="Sam x3" userId="704c3fb2f5005b91" providerId="LiveId" clId="{34045FFC-BFCF-42FA-AE74-3957FBD25C2B}" dt="2019-12-11T03:18:44.951" v="539" actId="20577"/>
        <pc:sldMkLst>
          <pc:docMk/>
          <pc:sldMk cId="2781679771" sldId="272"/>
        </pc:sldMkLst>
        <pc:spChg chg="mod">
          <ac:chgData name="Sam x3" userId="704c3fb2f5005b91" providerId="LiveId" clId="{34045FFC-BFCF-42FA-AE74-3957FBD25C2B}" dt="2019-12-11T03:18:44.951" v="539" actId="20577"/>
          <ac:spMkLst>
            <pc:docMk/>
            <pc:sldMk cId="2781679771" sldId="272"/>
            <ac:spMk id="3" creationId="{D9CFDFEC-DA83-234B-B07C-CB2F8E532E74}"/>
          </ac:spMkLst>
        </pc:spChg>
      </pc:sldChg>
      <pc:sldChg chg="modSp">
        <pc:chgData name="Sam x3" userId="704c3fb2f5005b91" providerId="LiveId" clId="{34045FFC-BFCF-42FA-AE74-3957FBD25C2B}" dt="2019-12-11T03:19:16.537" v="577" actId="20577"/>
        <pc:sldMkLst>
          <pc:docMk/>
          <pc:sldMk cId="2736740774" sldId="273"/>
        </pc:sldMkLst>
        <pc:spChg chg="mod">
          <ac:chgData name="Sam x3" userId="704c3fb2f5005b91" providerId="LiveId" clId="{34045FFC-BFCF-42FA-AE74-3957FBD25C2B}" dt="2019-12-11T03:19:16.537" v="577" actId="20577"/>
          <ac:spMkLst>
            <pc:docMk/>
            <pc:sldMk cId="2736740774" sldId="273"/>
            <ac:spMk id="3" creationId="{CAACF9E3-A814-DE4C-91A7-079D5D6FA540}"/>
          </ac:spMkLst>
        </pc:spChg>
      </pc:sldChg>
      <pc:sldChg chg="delSp">
        <pc:chgData name="Sam x3" userId="704c3fb2f5005b91" providerId="LiveId" clId="{34045FFC-BFCF-42FA-AE74-3957FBD25C2B}" dt="2019-12-11T03:19:26.367" v="578"/>
        <pc:sldMkLst>
          <pc:docMk/>
          <pc:sldMk cId="2950625610" sldId="277"/>
        </pc:sldMkLst>
        <pc:spChg chg="del">
          <ac:chgData name="Sam x3" userId="704c3fb2f5005b91" providerId="LiveId" clId="{34045FFC-BFCF-42FA-AE74-3957FBD25C2B}" dt="2019-12-11T03:19:26.367" v="578"/>
          <ac:spMkLst>
            <pc:docMk/>
            <pc:sldMk cId="2950625610" sldId="277"/>
            <ac:spMk id="3" creationId="{6D864394-C968-2049-8A6E-6613B737B5BB}"/>
          </ac:spMkLst>
        </pc:spChg>
      </pc:sldChg>
    </pc:docChg>
  </pc:docChgLst>
  <pc:docChgLst>
    <pc:chgData name="Sam x3" userId="704c3fb2f5005b91" providerId="LiveId" clId="{804C41E0-44B4-45BF-9F31-16592A730441}"/>
    <pc:docChg chg="modSld">
      <pc:chgData name="Sam x3" userId="704c3fb2f5005b91" providerId="LiveId" clId="{804C41E0-44B4-45BF-9F31-16592A730441}" dt="2019-12-11T04:16:19.902" v="2" actId="20577"/>
      <pc:docMkLst>
        <pc:docMk/>
      </pc:docMkLst>
      <pc:sldChg chg="modSp">
        <pc:chgData name="Sam x3" userId="704c3fb2f5005b91" providerId="LiveId" clId="{804C41E0-44B4-45BF-9F31-16592A730441}" dt="2019-12-11T03:45:33.601" v="0" actId="20577"/>
        <pc:sldMkLst>
          <pc:docMk/>
          <pc:sldMk cId="880875397" sldId="256"/>
        </pc:sldMkLst>
        <pc:spChg chg="mod">
          <ac:chgData name="Sam x3" userId="704c3fb2f5005b91" providerId="LiveId" clId="{804C41E0-44B4-45BF-9F31-16592A730441}" dt="2019-12-11T03:45:33.601" v="0" actId="20577"/>
          <ac:spMkLst>
            <pc:docMk/>
            <pc:sldMk cId="880875397" sldId="256"/>
            <ac:spMk id="2" creationId="{4CFBB04C-09F0-1849-A656-1C42E22C6772}"/>
          </ac:spMkLst>
        </pc:spChg>
      </pc:sldChg>
      <pc:sldChg chg="modSp">
        <pc:chgData name="Sam x3" userId="704c3fb2f5005b91" providerId="LiveId" clId="{804C41E0-44B4-45BF-9F31-16592A730441}" dt="2019-12-11T04:16:19.902" v="2" actId="20577"/>
        <pc:sldMkLst>
          <pc:docMk/>
          <pc:sldMk cId="3524189145" sldId="269"/>
        </pc:sldMkLst>
        <pc:spChg chg="mod">
          <ac:chgData name="Sam x3" userId="704c3fb2f5005b91" providerId="LiveId" clId="{804C41E0-44B4-45BF-9F31-16592A730441}" dt="2019-12-11T04:16:19.902" v="2" actId="20577"/>
          <ac:spMkLst>
            <pc:docMk/>
            <pc:sldMk cId="3524189145" sldId="269"/>
            <ac:spMk id="3" creationId="{3E745F6B-43CE-1B47-B893-DCC4BDB6385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6EC582-71DE-5C48-9561-188B441E793B}"/>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4FA7606-1E76-1549-9EA8-7FEDB6F342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ADD3515D-C4C8-3E4F-95D8-A9324F3B9901}"/>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D9D940CC-FFC7-E042-B834-F2F62477839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A4791C2-DFBB-C042-86E2-536EF7B9BBE5}"/>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116418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063D6B-D08D-9F43-A28C-6069B179ADA7}"/>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F7C3C4B6-2B80-5B4B-818C-E21B38631584}"/>
              </a:ext>
            </a:extLst>
          </p:cNvPr>
          <p:cNvSpPr>
            <a:spLocks noGrp="1"/>
          </p:cNvSpPr>
          <p:nvPr>
            <p:ph type="body" orient="vert" idx="1"/>
          </p:nvPr>
        </p:nvSpPr>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CF0A93C-0AC2-FE47-A264-1D97E7449A46}"/>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F0D68B78-C3F2-5E42-8BA4-41D4BE7C881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EB43F6F-2D7C-AA49-8B2C-8DC693BA1F5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224352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5A0ABD5-DB6D-5E4E-8620-BBC9FBDDC353}"/>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AA3EC46-71F9-A74C-9A6E-C5B715DAAF40}"/>
              </a:ext>
            </a:extLst>
          </p:cNvPr>
          <p:cNvSpPr>
            <a:spLocks noGrp="1"/>
          </p:cNvSpPr>
          <p:nvPr>
            <p:ph type="body" orient="vert" idx="1"/>
          </p:nvPr>
        </p:nvSpPr>
        <p:spPr>
          <a:xfrm>
            <a:off x="838200" y="365125"/>
            <a:ext cx="7734300" cy="5811838"/>
          </a:xfrm>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FF8C6269-0EE5-7B4A-9687-420C800BF9C3}"/>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20E07E2C-35F8-BD43-BB9A-FB0D297A2A8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E5ADE8A7-5EBB-C947-A407-F94B843498EE}"/>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31043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8B3D61-AAEA-A944-AA90-C65938DD73F3}"/>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11EBB03-9C59-5F4C-9109-A6D0E224DDDC}"/>
              </a:ext>
            </a:extLst>
          </p:cNvPr>
          <p:cNvSpPr>
            <a:spLocks noGrp="1"/>
          </p:cNvSpPr>
          <p:nvPr>
            <p:ph idx="1"/>
          </p:nvPr>
        </p:nvSpPr>
        <p:spPr/>
        <p:txBody>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075DE58B-0A6C-5043-B855-F7D83FAEBF76}"/>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DC9CE8D2-BE2C-554B-99A4-F31E4CF2DF4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F4B3D74-7B1F-2C48-8F25-11968526CBE5}"/>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2806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19065-818A-0A47-BD43-9F802F6AC8FA}"/>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57574449-5FBE-D946-B51D-BFA55FC537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9C2A601-9D11-0A4D-8CEF-67622DF0665F}"/>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48ACF98F-06F9-AD42-9095-02DA73B45C1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EF66423-BC97-D64F-A2FD-419C51608519}"/>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58501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874071-CAAC-C849-894B-9CE1CAD22C3B}"/>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9C379560-6190-E145-97A7-819F072C8199}"/>
              </a:ext>
            </a:extLst>
          </p:cNvPr>
          <p:cNvSpPr>
            <a:spLocks noGrp="1"/>
          </p:cNvSpPr>
          <p:nvPr>
            <p:ph sz="half" idx="1"/>
          </p:nvPr>
        </p:nvSpPr>
        <p:spPr>
          <a:xfrm>
            <a:off x="838200" y="1825625"/>
            <a:ext cx="5181600" cy="4351338"/>
          </a:xfrm>
        </p:spPr>
        <p:txBody>
          <a:body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DE3C177C-8E3A-7C43-8733-C480F12439F0}"/>
              </a:ext>
            </a:extLst>
          </p:cNvPr>
          <p:cNvSpPr>
            <a:spLocks noGrp="1"/>
          </p:cNvSpPr>
          <p:nvPr>
            <p:ph sz="half" idx="2"/>
          </p:nvPr>
        </p:nvSpPr>
        <p:spPr>
          <a:xfrm>
            <a:off x="6172200" y="1825625"/>
            <a:ext cx="5181600" cy="4351338"/>
          </a:xfrm>
        </p:spPr>
        <p:txBody>
          <a:body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CB1F00A-A47B-B240-AD38-0274304BAFE1}"/>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6" name="頁尾版面配置區 5">
            <a:extLst>
              <a:ext uri="{FF2B5EF4-FFF2-40B4-BE49-F238E27FC236}">
                <a16:creationId xmlns:a16="http://schemas.microsoft.com/office/drawing/2014/main" id="{3B64D6D3-7308-0F4E-A4A4-85E647E8E278}"/>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E4FA770B-8D4D-6247-A90B-BDD6341FB467}"/>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1524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BC215-29E7-044A-B59B-15860D238608}"/>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68156BE-9B19-A14C-A7D9-05B46EC0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033D71F9-DCCC-4447-92AC-4110F275FC76}"/>
              </a:ext>
            </a:extLst>
          </p:cNvPr>
          <p:cNvSpPr>
            <a:spLocks noGrp="1"/>
          </p:cNvSpPr>
          <p:nvPr>
            <p:ph sz="half" idx="2"/>
          </p:nvPr>
        </p:nvSpPr>
        <p:spPr>
          <a:xfrm>
            <a:off x="839788" y="2505075"/>
            <a:ext cx="5157787" cy="3684588"/>
          </a:xfrm>
        </p:spPr>
        <p:txBody>
          <a:bodyPr/>
          <a:lstStyle/>
          <a:p>
            <a:r>
              <a:rPr kumimoji="1" lang="zh-TW" altLang="en-US"/>
              <a:t>編輯母片文字樣式
第二層
第三層
第四層
第五層</a:t>
            </a:r>
          </a:p>
        </p:txBody>
      </p:sp>
      <p:sp>
        <p:nvSpPr>
          <p:cNvPr id="5" name="文字版面配置區 4">
            <a:extLst>
              <a:ext uri="{FF2B5EF4-FFF2-40B4-BE49-F238E27FC236}">
                <a16:creationId xmlns:a16="http://schemas.microsoft.com/office/drawing/2014/main" id="{C33F5E58-72A8-114C-ACEE-22B21D8D2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6" name="內容版面配置區 5">
            <a:extLst>
              <a:ext uri="{FF2B5EF4-FFF2-40B4-BE49-F238E27FC236}">
                <a16:creationId xmlns:a16="http://schemas.microsoft.com/office/drawing/2014/main" id="{5086B26F-8681-3D4C-83CD-6C578AC8F507}"/>
              </a:ext>
            </a:extLst>
          </p:cNvPr>
          <p:cNvSpPr>
            <a:spLocks noGrp="1"/>
          </p:cNvSpPr>
          <p:nvPr>
            <p:ph sz="quarter" idx="4"/>
          </p:nvPr>
        </p:nvSpPr>
        <p:spPr>
          <a:xfrm>
            <a:off x="6172200" y="2505075"/>
            <a:ext cx="5183188" cy="3684588"/>
          </a:xfrm>
        </p:spPr>
        <p:txBody>
          <a:bodyPr/>
          <a:lstStyle/>
          <a:p>
            <a:r>
              <a:rPr kumimoji="1" lang="zh-TW" altLang="en-US"/>
              <a:t>編輯母片文字樣式
第二層
第三層
第四層
第五層</a:t>
            </a:r>
          </a:p>
        </p:txBody>
      </p:sp>
      <p:sp>
        <p:nvSpPr>
          <p:cNvPr id="7" name="日期版面配置區 6">
            <a:extLst>
              <a:ext uri="{FF2B5EF4-FFF2-40B4-BE49-F238E27FC236}">
                <a16:creationId xmlns:a16="http://schemas.microsoft.com/office/drawing/2014/main" id="{2277158C-1976-9E44-8BD2-6FC0FC4A6CC6}"/>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8" name="頁尾版面配置區 7">
            <a:extLst>
              <a:ext uri="{FF2B5EF4-FFF2-40B4-BE49-F238E27FC236}">
                <a16:creationId xmlns:a16="http://schemas.microsoft.com/office/drawing/2014/main" id="{D54545D9-837E-C240-9B91-672633E6A9FC}"/>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E55213A0-A6F1-4B41-A6B3-A51AB8C7482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799761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039EC8-1E85-5B46-9BF9-256D80BD6FF0}"/>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038D9FB-B660-8B4F-8BB9-32C01A8AAFAE}"/>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4" name="頁尾版面配置區 3">
            <a:extLst>
              <a:ext uri="{FF2B5EF4-FFF2-40B4-BE49-F238E27FC236}">
                <a16:creationId xmlns:a16="http://schemas.microsoft.com/office/drawing/2014/main" id="{1DCE0FE1-9AAD-5747-9669-14219DD1F7E6}"/>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D23839B5-59B8-B148-9F25-BD0A6D6EE9AF}"/>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83830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134BD5C-79CE-5641-9BC9-918A20D689E8}"/>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3" name="頁尾版面配置區 2">
            <a:extLst>
              <a:ext uri="{FF2B5EF4-FFF2-40B4-BE49-F238E27FC236}">
                <a16:creationId xmlns:a16="http://schemas.microsoft.com/office/drawing/2014/main" id="{1D017CD7-204F-554A-8C5B-998E3CF7B7FA}"/>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BB8D3270-2AA7-F548-A8BB-D6235A5B28D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20144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88E8D5-C10E-0741-A0AD-0BA7C0EC0C9A}"/>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597B139-0890-2E43-961B-8230085067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TW" altLang="en-US"/>
              <a:t>編輯母片文字樣式
第二層
第三層
第四層
第五層</a:t>
            </a:r>
          </a:p>
        </p:txBody>
      </p:sp>
      <p:sp>
        <p:nvSpPr>
          <p:cNvPr id="4" name="文字版面配置區 3">
            <a:extLst>
              <a:ext uri="{FF2B5EF4-FFF2-40B4-BE49-F238E27FC236}">
                <a16:creationId xmlns:a16="http://schemas.microsoft.com/office/drawing/2014/main" id="{C0CFAFC0-4601-7E44-920E-086BEB0A7E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47FF695-7687-A848-8F2F-8AB7788A46FD}"/>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6" name="頁尾版面配置區 5">
            <a:extLst>
              <a:ext uri="{FF2B5EF4-FFF2-40B4-BE49-F238E27FC236}">
                <a16:creationId xmlns:a16="http://schemas.microsoft.com/office/drawing/2014/main" id="{761C4BD9-39F5-1E40-BAB6-099350D07A77}"/>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A2D872CE-E8FF-8F43-B39D-87F498B07EB0}"/>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62426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155D84-0AF5-2844-83C9-24B02A23E14B}"/>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CC99575-5E4F-C444-AE7D-BF77BCC4C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3AD60EA9-E59D-E646-A3E8-05D996A80A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9881AF94-2691-7843-AFD6-2D902C72D54D}"/>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6" name="頁尾版面配置區 5">
            <a:extLst>
              <a:ext uri="{FF2B5EF4-FFF2-40B4-BE49-F238E27FC236}">
                <a16:creationId xmlns:a16="http://schemas.microsoft.com/office/drawing/2014/main" id="{0CE632FE-9DD6-9949-87DC-8FC75F016109}"/>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5850829-5ACB-C64D-82AE-4E87B8586F61}"/>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216732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E71D64C-5C9A-5248-8211-21E198007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CEB501A-41D6-5244-84C5-0A053B3EA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A402A121-E385-404A-A394-4A794D396B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CD5A2C11-9F24-DE48-B5C2-AB9A6C5602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3A75725C-273A-844E-A97D-E242ACCAB7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516941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9.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5.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51pptmoban.com/pic/450.html" TargetMode="External"/><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3EDB44B9-0D47-824D-B080-FBAD3ACAE0A7}"/>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4CFBB04C-09F0-1849-A656-1C42E22C6772}"/>
              </a:ext>
            </a:extLst>
          </p:cNvPr>
          <p:cNvSpPr>
            <a:spLocks noGrp="1"/>
          </p:cNvSpPr>
          <p:nvPr>
            <p:ph type="ctrTitle"/>
          </p:nvPr>
        </p:nvSpPr>
        <p:spPr>
          <a:xfrm>
            <a:off x="1524000" y="1379768"/>
            <a:ext cx="9144000" cy="2387600"/>
          </a:xfrm>
        </p:spPr>
        <p:txBody>
          <a:bodyPr/>
          <a:lstStyle/>
          <a:p>
            <a:r>
              <a:rPr kumimoji="1" lang="en-US" altLang="zh-TW">
                <a:solidFill>
                  <a:srgbClr val="002060"/>
                </a:solidFill>
                <a:latin typeface="Arial Rounded MT Bold" panose="020F0704030504030204" pitchFamily="34" charset="0"/>
              </a:rPr>
              <a:t>GreenMate</a:t>
            </a:r>
            <a:endParaRPr kumimoji="1" lang="zh-TW" altLang="en-US" dirty="0">
              <a:solidFill>
                <a:srgbClr val="002060"/>
              </a:solidFill>
              <a:latin typeface="Arial Rounded MT Bold" panose="020F0704030504030204" pitchFamily="34" charset="0"/>
            </a:endParaRPr>
          </a:p>
        </p:txBody>
      </p:sp>
      <p:sp>
        <p:nvSpPr>
          <p:cNvPr id="3" name="副標題 2">
            <a:extLst>
              <a:ext uri="{FF2B5EF4-FFF2-40B4-BE49-F238E27FC236}">
                <a16:creationId xmlns:a16="http://schemas.microsoft.com/office/drawing/2014/main" id="{F959F398-28A5-6148-9531-F0F06A71A7A7}"/>
              </a:ext>
            </a:extLst>
          </p:cNvPr>
          <p:cNvSpPr>
            <a:spLocks noGrp="1"/>
          </p:cNvSpPr>
          <p:nvPr>
            <p:ph type="subTitle" idx="1"/>
          </p:nvPr>
        </p:nvSpPr>
        <p:spPr>
          <a:xfrm>
            <a:off x="1524000" y="3602037"/>
            <a:ext cx="9144000" cy="2161453"/>
          </a:xfrm>
        </p:spPr>
        <p:txBody>
          <a:bodyPr>
            <a:normAutofit fontScale="92500" lnSpcReduction="10000"/>
          </a:bodyPr>
          <a:lstStyle/>
          <a:p>
            <a:pPr algn="r"/>
            <a:r>
              <a:rPr kumimoji="1" lang="en-US" altLang="zh-TW" sz="2000" dirty="0">
                <a:solidFill>
                  <a:srgbClr val="002060"/>
                </a:solidFill>
                <a:latin typeface="Bradley Hand" pitchFamily="2" charset="0"/>
                <a:ea typeface="+mj-ea"/>
                <a:cs typeface="+mj-cs"/>
              </a:rPr>
              <a:t>Christopher Huynh</a:t>
            </a:r>
          </a:p>
          <a:p>
            <a:pPr algn="r"/>
            <a:r>
              <a:rPr kumimoji="1" lang="en-US" altLang="zh-TW" sz="2000" dirty="0">
                <a:solidFill>
                  <a:srgbClr val="002060"/>
                </a:solidFill>
                <a:latin typeface="Bradley Hand" pitchFamily="2" charset="0"/>
                <a:ea typeface="+mj-ea"/>
                <a:cs typeface="+mj-cs"/>
              </a:rPr>
              <a:t>Chen-Yu Chang</a:t>
            </a:r>
          </a:p>
          <a:p>
            <a:pPr algn="r"/>
            <a:r>
              <a:rPr kumimoji="1" lang="en-US" altLang="zh-TW" sz="2000" dirty="0" err="1">
                <a:solidFill>
                  <a:srgbClr val="002060"/>
                </a:solidFill>
                <a:latin typeface="Bradley Hand" pitchFamily="2" charset="0"/>
                <a:ea typeface="+mj-ea"/>
                <a:cs typeface="+mj-cs"/>
              </a:rPr>
              <a:t>Yiqin</a:t>
            </a:r>
            <a:r>
              <a:rPr kumimoji="1" lang="en-US" altLang="zh-TW" sz="2000" dirty="0">
                <a:solidFill>
                  <a:srgbClr val="002060"/>
                </a:solidFill>
                <a:latin typeface="Bradley Hand" pitchFamily="2" charset="0"/>
                <a:ea typeface="+mj-ea"/>
                <a:cs typeface="+mj-cs"/>
              </a:rPr>
              <a:t> Zhang</a:t>
            </a:r>
          </a:p>
          <a:p>
            <a:pPr algn="r"/>
            <a:r>
              <a:rPr kumimoji="1" lang="en-US" altLang="zh-TW" sz="2000" dirty="0" err="1">
                <a:solidFill>
                  <a:srgbClr val="002060"/>
                </a:solidFill>
                <a:latin typeface="Bradley Hand" pitchFamily="2" charset="0"/>
                <a:ea typeface="+mj-ea"/>
                <a:cs typeface="+mj-cs"/>
              </a:rPr>
              <a:t>Hanming</a:t>
            </a:r>
            <a:r>
              <a:rPr kumimoji="1" lang="en-US" altLang="zh-TW" sz="2000" dirty="0">
                <a:solidFill>
                  <a:srgbClr val="002060"/>
                </a:solidFill>
                <a:latin typeface="Bradley Hand" pitchFamily="2" charset="0"/>
                <a:ea typeface="+mj-ea"/>
                <a:cs typeface="+mj-cs"/>
              </a:rPr>
              <a:t> Wang</a:t>
            </a:r>
          </a:p>
          <a:p>
            <a:pPr algn="r"/>
            <a:r>
              <a:rPr kumimoji="1" lang="en-US" altLang="zh-TW" sz="2000" dirty="0">
                <a:solidFill>
                  <a:srgbClr val="002060"/>
                </a:solidFill>
                <a:latin typeface="Bradley Hand" pitchFamily="2" charset="0"/>
                <a:ea typeface="+mj-ea"/>
                <a:cs typeface="+mj-cs"/>
              </a:rPr>
              <a:t>Michael </a:t>
            </a:r>
            <a:r>
              <a:rPr kumimoji="1" lang="en-US" altLang="zh-TW" sz="2000" dirty="0" err="1">
                <a:solidFill>
                  <a:srgbClr val="002060"/>
                </a:solidFill>
                <a:latin typeface="Bradley Hand" pitchFamily="2" charset="0"/>
                <a:ea typeface="+mj-ea"/>
                <a:cs typeface="+mj-cs"/>
              </a:rPr>
              <a:t>Harkess</a:t>
            </a:r>
            <a:endParaRPr kumimoji="1" lang="en-US" altLang="zh-TW" sz="2000" dirty="0">
              <a:solidFill>
                <a:srgbClr val="002060"/>
              </a:solidFill>
              <a:latin typeface="Bradley Hand" pitchFamily="2" charset="0"/>
              <a:ea typeface="+mj-ea"/>
              <a:cs typeface="+mj-cs"/>
            </a:endParaRPr>
          </a:p>
          <a:p>
            <a:pPr algn="r"/>
            <a:r>
              <a:rPr kumimoji="1" lang="en-US" altLang="zh-TW" sz="2000" dirty="0" err="1">
                <a:solidFill>
                  <a:srgbClr val="002060"/>
                </a:solidFill>
                <a:latin typeface="Bradley Hand" pitchFamily="2" charset="0"/>
                <a:ea typeface="+mj-ea"/>
                <a:cs typeface="+mj-cs"/>
              </a:rPr>
              <a:t>Samarah</a:t>
            </a:r>
            <a:r>
              <a:rPr kumimoji="1" lang="en-US" altLang="zh-TW" sz="2000" dirty="0">
                <a:solidFill>
                  <a:srgbClr val="002060"/>
                </a:solidFill>
                <a:latin typeface="Bradley Hand" pitchFamily="2" charset="0"/>
                <a:ea typeface="+mj-ea"/>
                <a:cs typeface="+mj-cs"/>
              </a:rPr>
              <a:t> </a:t>
            </a:r>
            <a:r>
              <a:rPr kumimoji="1" lang="en-US" altLang="zh-TW" sz="2000" dirty="0" err="1">
                <a:solidFill>
                  <a:srgbClr val="002060"/>
                </a:solidFill>
                <a:latin typeface="Bradley Hand" pitchFamily="2" charset="0"/>
                <a:ea typeface="+mj-ea"/>
                <a:cs typeface="+mj-cs"/>
              </a:rPr>
              <a:t>Uriarte</a:t>
            </a:r>
            <a:endParaRPr kumimoji="1" lang="zh-TW" altLang="en-US" sz="2000" dirty="0">
              <a:solidFill>
                <a:srgbClr val="002060"/>
              </a:solidFill>
              <a:latin typeface="Bradley Hand" pitchFamily="2" charset="0"/>
              <a:ea typeface="+mj-ea"/>
              <a:cs typeface="+mj-cs"/>
            </a:endParaRPr>
          </a:p>
        </p:txBody>
      </p:sp>
      <p:pic>
        <p:nvPicPr>
          <p:cNvPr id="5" name="圖片 4">
            <a:extLst>
              <a:ext uri="{FF2B5EF4-FFF2-40B4-BE49-F238E27FC236}">
                <a16:creationId xmlns:a16="http://schemas.microsoft.com/office/drawing/2014/main" id="{A7FA58B6-F6A5-764D-B289-60155F0C2F16}"/>
              </a:ext>
            </a:extLst>
          </p:cNvPr>
          <p:cNvPicPr/>
          <p:nvPr/>
        </p:nvPicPr>
        <p:blipFill>
          <a:blip r:embed="rId3">
            <a:extLst>
              <a:ext uri="{28A0092B-C50C-407E-A947-70E740481C1C}">
                <a14:useLocalDpi xmlns:a14="http://schemas.microsoft.com/office/drawing/2010/main" val="0"/>
              </a:ext>
            </a:extLst>
          </a:blip>
          <a:srcRect l="18155"/>
          <a:stretch>
            <a:fillRect/>
          </a:stretch>
        </p:blipFill>
        <p:spPr bwMode="auto">
          <a:xfrm>
            <a:off x="3135947" y="2904172"/>
            <a:ext cx="708025" cy="697865"/>
          </a:xfrm>
          <a:prstGeom prst="rect">
            <a:avLst/>
          </a:prstGeom>
          <a:noFill/>
          <a:ln>
            <a:noFill/>
          </a:ln>
        </p:spPr>
      </p:pic>
    </p:spTree>
    <p:extLst>
      <p:ext uri="{BB962C8B-B14F-4D97-AF65-F5344CB8AC3E}">
        <p14:creationId xmlns:p14="http://schemas.microsoft.com/office/powerpoint/2010/main" val="1134150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492E6A64-A360-0545-96C9-9CC0E707B04C}"/>
              </a:ext>
            </a:extLst>
          </p:cNvPr>
          <p:cNvPicPr>
            <a:picLocks noChangeAspect="1"/>
          </p:cNvPicPr>
          <p:nvPr/>
        </p:nvPicPr>
        <p:blipFill>
          <a:blip r:embed="rId2">
            <a:alphaModFix amt="70000"/>
          </a:blip>
          <a:stretch>
            <a:fillRect/>
          </a:stretch>
        </p:blipFill>
        <p:spPr>
          <a:xfrm>
            <a:off x="0" y="0"/>
            <a:ext cx="12184264" cy="6858000"/>
          </a:xfrm>
          <a:prstGeom prst="rect">
            <a:avLst/>
          </a:prstGeom>
        </p:spPr>
      </p:pic>
      <p:sp>
        <p:nvSpPr>
          <p:cNvPr id="2" name="標題 1">
            <a:extLst>
              <a:ext uri="{FF2B5EF4-FFF2-40B4-BE49-F238E27FC236}">
                <a16:creationId xmlns:a16="http://schemas.microsoft.com/office/drawing/2014/main" id="{46528061-B9E3-984A-9BEC-50D76207F11D}"/>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Counter - Step Listener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2A61DCB-CAC2-8A4A-BC26-1A23A27415F4}"/>
              </a:ext>
            </a:extLst>
          </p:cNvPr>
          <p:cNvSpPr>
            <a:spLocks noGrp="1"/>
          </p:cNvSpPr>
          <p:nvPr>
            <p:ph idx="1"/>
          </p:nvPr>
        </p:nvSpPr>
        <p:spPr>
          <a:xfrm>
            <a:off x="838200" y="1825625"/>
            <a:ext cx="10515600" cy="1206140"/>
          </a:xfrm>
        </p:spPr>
        <p:txBody>
          <a:bodyPr/>
          <a:lstStyle/>
          <a:p>
            <a:pPr marL="0" indent="0">
              <a:buNone/>
            </a:pPr>
            <a:r>
              <a:rPr kumimoji="1" lang="en-US" altLang="zh-TW" dirty="0">
                <a:solidFill>
                  <a:srgbClr val="002060"/>
                </a:solidFill>
                <a:latin typeface="Chalkboard" panose="03050602040202020205" pitchFamily="66" charset="0"/>
              </a:rPr>
              <a:t>This interface will listen to alerts about steps being detected.</a:t>
            </a:r>
            <a:r>
              <a:rPr kumimoji="1" lang="zh-TW" altLang="en-US" dirty="0">
                <a:solidFill>
                  <a:srgbClr val="002060"/>
                </a:solidFill>
                <a:latin typeface="Chalkboard" panose="03050602040202020205" pitchFamily="66" charset="0"/>
              </a:rPr>
              <a:t> </a:t>
            </a:r>
            <a:r>
              <a:rPr kumimoji="1" lang="en-US" altLang="zh-TW" dirty="0">
                <a:solidFill>
                  <a:srgbClr val="002060"/>
                </a:solidFill>
                <a:latin typeface="Chalkboard" panose="03050602040202020205" pitchFamily="66" charset="0"/>
              </a:rPr>
              <a:t>This is a subsystem used in the Home Activity module.</a:t>
            </a:r>
            <a:endParaRPr kumimoji="1" lang="zh-TW" altLang="en-US" dirty="0">
              <a:solidFill>
                <a:srgbClr val="002060"/>
              </a:solidFill>
              <a:latin typeface="Chalkboard" panose="03050602040202020205" pitchFamily="66" charset="0"/>
            </a:endParaRPr>
          </a:p>
        </p:txBody>
      </p:sp>
      <p:pic>
        <p:nvPicPr>
          <p:cNvPr id="7" name="圖片 6">
            <a:extLst>
              <a:ext uri="{FF2B5EF4-FFF2-40B4-BE49-F238E27FC236}">
                <a16:creationId xmlns:a16="http://schemas.microsoft.com/office/drawing/2014/main" id="{D35218FD-4465-234F-95CC-C422C6EC5A66}"/>
              </a:ext>
            </a:extLst>
          </p:cNvPr>
          <p:cNvPicPr>
            <a:picLocks noChangeAspect="1"/>
          </p:cNvPicPr>
          <p:nvPr/>
        </p:nvPicPr>
        <p:blipFill>
          <a:blip r:embed="rId3"/>
          <a:stretch>
            <a:fillRect/>
          </a:stretch>
        </p:blipFill>
        <p:spPr>
          <a:xfrm>
            <a:off x="3644900" y="3961130"/>
            <a:ext cx="4902200" cy="1130300"/>
          </a:xfrm>
          <a:prstGeom prst="rect">
            <a:avLst/>
          </a:prstGeom>
        </p:spPr>
      </p:pic>
    </p:spTree>
    <p:extLst>
      <p:ext uri="{BB962C8B-B14F-4D97-AF65-F5344CB8AC3E}">
        <p14:creationId xmlns:p14="http://schemas.microsoft.com/office/powerpoint/2010/main" val="1853701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E9760B5-980C-3A42-B097-D858A3C054D9}"/>
              </a:ext>
            </a:extLst>
          </p:cNvPr>
          <p:cNvPicPr>
            <a:picLocks noChangeAspect="1"/>
          </p:cNvPicPr>
          <p:nvPr/>
        </p:nvPicPr>
        <p:blipFill>
          <a:blip r:embed="rId2">
            <a:alphaModFix amt="70000"/>
          </a:blip>
          <a:stretch>
            <a:fillRect/>
          </a:stretch>
        </p:blipFill>
        <p:spPr>
          <a:xfrm>
            <a:off x="0" y="0"/>
            <a:ext cx="12298680" cy="6846570"/>
          </a:xfrm>
          <a:prstGeom prst="rect">
            <a:avLst/>
          </a:prstGeom>
        </p:spPr>
      </p:pic>
      <p:sp>
        <p:nvSpPr>
          <p:cNvPr id="2" name="標題 1">
            <a:extLst>
              <a:ext uri="{FF2B5EF4-FFF2-40B4-BE49-F238E27FC236}">
                <a16:creationId xmlns:a16="http://schemas.microsoft.com/office/drawing/2014/main" id="{0F29DF8C-3878-E845-BDC6-493F2D8C5200}"/>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Counter - Step Detector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3E745F6B-43CE-1B47-B893-DCC4BDB6385D}"/>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creates a class that accepts the updated data from accelerometer sensor and deploys the filter to detect if a step was covered by the user. It is operated inside the Home Activity.</a:t>
            </a:r>
            <a:endParaRPr kumimoji="1" lang="zh-TW" altLang="en-US" dirty="0">
              <a:solidFill>
                <a:srgbClr val="002060"/>
              </a:solidFill>
              <a:latin typeface="Chalkboard" panose="03050602040202020205" pitchFamily="66" charset="0"/>
            </a:endParaRPr>
          </a:p>
        </p:txBody>
      </p:sp>
    </p:spTree>
    <p:extLst>
      <p:ext uri="{BB962C8B-B14F-4D97-AF65-F5344CB8AC3E}">
        <p14:creationId xmlns:p14="http://schemas.microsoft.com/office/powerpoint/2010/main" val="1715069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9EAA7FBB-FAA0-2949-84AF-7CD7A31F159E}"/>
              </a:ext>
            </a:extLst>
          </p:cNvPr>
          <p:cNvPicPr>
            <a:picLocks noChangeAspect="1"/>
          </p:cNvPicPr>
          <p:nvPr/>
        </p:nvPicPr>
        <p:blipFill>
          <a:blip r:embed="rId2">
            <a:alphaModFix amt="70000"/>
          </a:blip>
          <a:stretch>
            <a:fillRect/>
          </a:stretch>
        </p:blipFill>
        <p:spPr>
          <a:xfrm>
            <a:off x="0" y="0"/>
            <a:ext cx="12184264" cy="6858000"/>
          </a:xfrm>
          <a:prstGeom prst="rect">
            <a:avLst/>
          </a:prstGeom>
        </p:spPr>
      </p:pic>
      <p:sp>
        <p:nvSpPr>
          <p:cNvPr id="2" name="標題 1">
            <a:extLst>
              <a:ext uri="{FF2B5EF4-FFF2-40B4-BE49-F238E27FC236}">
                <a16:creationId xmlns:a16="http://schemas.microsoft.com/office/drawing/2014/main" id="{32E12867-5281-744B-B00D-078254F96195}"/>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Counter - Step Calculation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F023AC32-2EDB-5442-998B-188B6512910D}"/>
              </a:ext>
            </a:extLst>
          </p:cNvPr>
          <p:cNvSpPr>
            <a:spLocks noGrp="1"/>
          </p:cNvSpPr>
          <p:nvPr>
            <p:ph idx="1"/>
          </p:nvPr>
        </p:nvSpPr>
        <p:spPr>
          <a:xfrm>
            <a:off x="838200" y="1825625"/>
            <a:ext cx="6222005" cy="4351338"/>
          </a:xfrm>
        </p:spPr>
        <p:txBody>
          <a:bodyPr/>
          <a:lstStyle/>
          <a:p>
            <a:pPr marL="0" indent="0">
              <a:buNone/>
            </a:pPr>
            <a:r>
              <a:rPr kumimoji="1" lang="en-US" altLang="zh-TW" dirty="0">
                <a:solidFill>
                  <a:srgbClr val="002060"/>
                </a:solidFill>
                <a:latin typeface="Chalkboard" panose="03050602040202020205" pitchFamily="66" charset="0"/>
              </a:rPr>
              <a:t>This function records the initial position to the final location in longitude and latitude. Then, we can calculate out the approximate distance the user goes and convert into points. It is cooperated with the GPS to track the routine.</a:t>
            </a:r>
            <a:endParaRPr kumimoji="1" lang="zh-TW" altLang="en-US" dirty="0">
              <a:solidFill>
                <a:srgbClr val="002060"/>
              </a:solidFill>
              <a:latin typeface="Chalkboard" panose="03050602040202020205" pitchFamily="66" charset="0"/>
            </a:endParaRPr>
          </a:p>
        </p:txBody>
      </p:sp>
      <p:pic>
        <p:nvPicPr>
          <p:cNvPr id="8" name="圖片 7">
            <a:extLst>
              <a:ext uri="{FF2B5EF4-FFF2-40B4-BE49-F238E27FC236}">
                <a16:creationId xmlns:a16="http://schemas.microsoft.com/office/drawing/2014/main" id="{80D534C8-26DA-3542-9033-59735E9DEA6F}"/>
              </a:ext>
            </a:extLst>
          </p:cNvPr>
          <p:cNvPicPr>
            <a:picLocks noChangeAspect="1"/>
          </p:cNvPicPr>
          <p:nvPr/>
        </p:nvPicPr>
        <p:blipFill>
          <a:blip r:embed="rId3"/>
          <a:stretch>
            <a:fillRect/>
          </a:stretch>
        </p:blipFill>
        <p:spPr>
          <a:xfrm>
            <a:off x="7898405" y="2041960"/>
            <a:ext cx="1998335" cy="4307092"/>
          </a:xfrm>
          <a:prstGeom prst="rect">
            <a:avLst/>
          </a:prstGeom>
        </p:spPr>
      </p:pic>
      <p:sp>
        <p:nvSpPr>
          <p:cNvPr id="9" name="矩形 8">
            <a:extLst>
              <a:ext uri="{FF2B5EF4-FFF2-40B4-BE49-F238E27FC236}">
                <a16:creationId xmlns:a16="http://schemas.microsoft.com/office/drawing/2014/main" id="{55D31FF8-1232-A648-BEF7-4CDD1BF1F301}"/>
              </a:ext>
            </a:extLst>
          </p:cNvPr>
          <p:cNvSpPr/>
          <p:nvPr/>
        </p:nvSpPr>
        <p:spPr>
          <a:xfrm>
            <a:off x="7898405" y="2377440"/>
            <a:ext cx="681715" cy="3505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680572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25133D7-6E0A-BC49-BD60-11A0874B7DD9}"/>
              </a:ext>
            </a:extLst>
          </p:cNvPr>
          <p:cNvPicPr>
            <a:picLocks noChangeAspect="1"/>
          </p:cNvPicPr>
          <p:nvPr/>
        </p:nvPicPr>
        <p:blipFill>
          <a:blip r:embed="rId2">
            <a:alphaModFix amt="70000"/>
          </a:blip>
          <a:stretch>
            <a:fillRect/>
          </a:stretch>
        </p:blipFill>
        <p:spPr>
          <a:xfrm>
            <a:off x="0" y="0"/>
            <a:ext cx="12298680" cy="6846570"/>
          </a:xfrm>
          <a:prstGeom prst="rect">
            <a:avLst/>
          </a:prstGeom>
        </p:spPr>
      </p:pic>
      <p:sp>
        <p:nvSpPr>
          <p:cNvPr id="2" name="標題 1">
            <a:extLst>
              <a:ext uri="{FF2B5EF4-FFF2-40B4-BE49-F238E27FC236}">
                <a16:creationId xmlns:a16="http://schemas.microsoft.com/office/drawing/2014/main" id="{6C69B81A-7DD6-C045-9106-0400AF4DFC3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Maps Activity</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199842A-7300-AD4F-BD95-CF3DAFCF0546}"/>
              </a:ext>
            </a:extLst>
          </p:cNvPr>
          <p:cNvSpPr>
            <a:spLocks noGrp="1"/>
          </p:cNvSpPr>
          <p:nvPr>
            <p:ph idx="1"/>
          </p:nvPr>
        </p:nvSpPr>
        <p:spPr>
          <a:xfrm>
            <a:off x="838200" y="1825625"/>
            <a:ext cx="4191000" cy="4351338"/>
          </a:xfrm>
        </p:spPr>
        <p:txBody>
          <a:bodyPr/>
          <a:lstStyle/>
          <a:p>
            <a:pPr marL="0" indent="0">
              <a:buNone/>
            </a:pPr>
            <a:r>
              <a:rPr kumimoji="1" lang="en-US" altLang="zh-TW" dirty="0">
                <a:solidFill>
                  <a:srgbClr val="002060"/>
                </a:solidFill>
                <a:latin typeface="Chalkboard" panose="03050602040202020205" pitchFamily="66" charset="0"/>
              </a:rPr>
              <a:t>This function manipulates the map once, allowing us to add markers, lines, and listeners. It provides us the tool of tracking the routine of the user’s walk or bike ride.</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66B17D07-12E1-D346-AE8F-D5432D2FB08C}"/>
              </a:ext>
            </a:extLst>
          </p:cNvPr>
          <p:cNvPicPr>
            <a:picLocks noChangeAspect="1"/>
          </p:cNvPicPr>
          <p:nvPr/>
        </p:nvPicPr>
        <p:blipFill>
          <a:blip r:embed="rId3"/>
          <a:stretch>
            <a:fillRect/>
          </a:stretch>
        </p:blipFill>
        <p:spPr>
          <a:xfrm>
            <a:off x="5427980" y="686951"/>
            <a:ext cx="2616200" cy="5511800"/>
          </a:xfrm>
          <a:prstGeom prst="rect">
            <a:avLst/>
          </a:prstGeom>
        </p:spPr>
      </p:pic>
      <p:pic>
        <p:nvPicPr>
          <p:cNvPr id="10" name="圖片 9">
            <a:extLst>
              <a:ext uri="{FF2B5EF4-FFF2-40B4-BE49-F238E27FC236}">
                <a16:creationId xmlns:a16="http://schemas.microsoft.com/office/drawing/2014/main" id="{800AF10B-6588-1A49-AC0F-FD2289C16AAB}"/>
              </a:ext>
            </a:extLst>
          </p:cNvPr>
          <p:cNvPicPr>
            <a:picLocks noChangeAspect="1"/>
          </p:cNvPicPr>
          <p:nvPr/>
        </p:nvPicPr>
        <p:blipFill>
          <a:blip r:embed="rId4"/>
          <a:stretch>
            <a:fillRect/>
          </a:stretch>
        </p:blipFill>
        <p:spPr>
          <a:xfrm>
            <a:off x="8704680" y="686951"/>
            <a:ext cx="2616200" cy="5511800"/>
          </a:xfrm>
          <a:prstGeom prst="rect">
            <a:avLst/>
          </a:prstGeom>
        </p:spPr>
      </p:pic>
    </p:spTree>
    <p:extLst>
      <p:ext uri="{BB962C8B-B14F-4D97-AF65-F5344CB8AC3E}">
        <p14:creationId xmlns:p14="http://schemas.microsoft.com/office/powerpoint/2010/main" val="3224215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7948040-CCEF-1A48-8166-8C77080A1F5C}"/>
              </a:ext>
            </a:extLst>
          </p:cNvPr>
          <p:cNvPicPr>
            <a:picLocks noChangeAspect="1"/>
          </p:cNvPicPr>
          <p:nvPr/>
        </p:nvPicPr>
        <p:blipFill>
          <a:blip r:embed="rId2">
            <a:alphaModFix amt="70000"/>
          </a:blip>
          <a:stretch>
            <a:fillRect/>
          </a:stretch>
        </p:blipFill>
        <p:spPr>
          <a:xfrm>
            <a:off x="0" y="0"/>
            <a:ext cx="12184264" cy="6858000"/>
          </a:xfrm>
          <a:prstGeom prst="rect">
            <a:avLst/>
          </a:prstGeom>
        </p:spPr>
      </p:pic>
      <p:sp>
        <p:nvSpPr>
          <p:cNvPr id="2" name="標題 1">
            <a:extLst>
              <a:ext uri="{FF2B5EF4-FFF2-40B4-BE49-F238E27FC236}">
                <a16:creationId xmlns:a16="http://schemas.microsoft.com/office/drawing/2014/main" id="{0FAF55BB-5658-F348-86B8-EFFB6F230184}"/>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GPS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1F4F286D-B863-284F-9D16-C06A4CF192A2}"/>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uses two key coordinates, latitude and longitude, to know the user’s exact position. The implementation of distance tracker applications and location tracker apps are features of the GPS function. GPS is used both in work out and recycling functionality.</a:t>
            </a:r>
          </a:p>
          <a:p>
            <a:pPr>
              <a:buFontTx/>
              <a:buChar char="-"/>
            </a:pPr>
            <a:r>
              <a:rPr kumimoji="1" lang="en-US" altLang="zh-TW" dirty="0">
                <a:solidFill>
                  <a:srgbClr val="002060"/>
                </a:solidFill>
                <a:latin typeface="Chalkboard" panose="03050602040202020205" pitchFamily="66" charset="0"/>
              </a:rPr>
              <a:t>Work out: location changes and map displays</a:t>
            </a:r>
          </a:p>
          <a:p>
            <a:pPr>
              <a:buFontTx/>
              <a:buChar char="-"/>
            </a:pPr>
            <a:r>
              <a:rPr kumimoji="1" lang="en-US" altLang="zh-TW" dirty="0">
                <a:solidFill>
                  <a:srgbClr val="002060"/>
                </a:solidFill>
                <a:latin typeface="Chalkboard" panose="03050602040202020205" pitchFamily="66" charset="0"/>
              </a:rPr>
              <a:t>Recycle: pinpoint the location of the recycling station</a:t>
            </a:r>
            <a:endParaRPr kumimoji="1" lang="zh-TW" altLang="en-US" dirty="0">
              <a:solidFill>
                <a:srgbClr val="002060"/>
              </a:solidFill>
              <a:latin typeface="Chalkboard" panose="03050602040202020205" pitchFamily="66" charset="0"/>
            </a:endParaRPr>
          </a:p>
        </p:txBody>
      </p:sp>
    </p:spTree>
    <p:extLst>
      <p:ext uri="{BB962C8B-B14F-4D97-AF65-F5344CB8AC3E}">
        <p14:creationId xmlns:p14="http://schemas.microsoft.com/office/powerpoint/2010/main" val="3505303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963CB18D-BD51-064C-A32A-8C1314B13E2C}"/>
              </a:ext>
            </a:extLst>
          </p:cNvPr>
          <p:cNvPicPr>
            <a:picLocks noChangeAspect="1"/>
          </p:cNvPicPr>
          <p:nvPr/>
        </p:nvPicPr>
        <p:blipFill>
          <a:blip r:embed="rId2">
            <a:alphaModFix amt="70000"/>
          </a:blip>
          <a:stretch>
            <a:fillRect/>
          </a:stretch>
        </p:blipFill>
        <p:spPr>
          <a:xfrm>
            <a:off x="0" y="0"/>
            <a:ext cx="12298680" cy="6846570"/>
          </a:xfrm>
          <a:prstGeom prst="rect">
            <a:avLst/>
          </a:prstGeom>
        </p:spPr>
      </p:pic>
      <p:sp>
        <p:nvSpPr>
          <p:cNvPr id="2" name="標題 1">
            <a:extLst>
              <a:ext uri="{FF2B5EF4-FFF2-40B4-BE49-F238E27FC236}">
                <a16:creationId xmlns:a16="http://schemas.microsoft.com/office/drawing/2014/main" id="{33AA1494-2F4E-3443-9AC0-D535532B6FEA}"/>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Point System</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7964062D-07C2-8746-9E4B-797341C4C788}"/>
              </a:ext>
            </a:extLst>
          </p:cNvPr>
          <p:cNvSpPr>
            <a:spLocks noGrp="1"/>
          </p:cNvSpPr>
          <p:nvPr>
            <p:ph idx="1"/>
          </p:nvPr>
        </p:nvSpPr>
        <p:spPr>
          <a:xfrm>
            <a:off x="838200" y="1825625"/>
            <a:ext cx="5288280" cy="4351338"/>
          </a:xfrm>
        </p:spPr>
        <p:txBody>
          <a:bodyPr/>
          <a:lstStyle/>
          <a:p>
            <a:pPr marL="0" indent="0">
              <a:buNone/>
            </a:pPr>
            <a:r>
              <a:rPr kumimoji="1" lang="en-US" altLang="zh-TW" dirty="0">
                <a:solidFill>
                  <a:srgbClr val="002060"/>
                </a:solidFill>
                <a:latin typeface="Chalkboard" panose="03050602040202020205" pitchFamily="66" charset="0"/>
              </a:rPr>
              <a:t>This system operates through user input in the form of steps or number of objects recycled. The user’s point amount falls into certain ranges and changes the bear character’s state.</a:t>
            </a:r>
            <a:r>
              <a:rPr kumimoji="1" lang="zh-TW" altLang="zh-TW" dirty="0">
                <a:solidFill>
                  <a:srgbClr val="002060"/>
                </a:solidFill>
                <a:latin typeface="Chalkboard" panose="03050602040202020205" pitchFamily="66" charset="0"/>
              </a:rPr>
              <a:t> </a:t>
            </a:r>
            <a:endParaRPr kumimoji="1" lang="zh-TW" altLang="en-US" dirty="0">
              <a:solidFill>
                <a:srgbClr val="002060"/>
              </a:solidFill>
              <a:latin typeface="Chalkboard" panose="03050602040202020205" pitchFamily="66" charset="0"/>
            </a:endParaRPr>
          </a:p>
        </p:txBody>
      </p:sp>
      <p:pic>
        <p:nvPicPr>
          <p:cNvPr id="8" name="圖片 7">
            <a:extLst>
              <a:ext uri="{FF2B5EF4-FFF2-40B4-BE49-F238E27FC236}">
                <a16:creationId xmlns:a16="http://schemas.microsoft.com/office/drawing/2014/main" id="{A911C005-6FBE-8E49-A475-EC57D3673354}"/>
              </a:ext>
            </a:extLst>
          </p:cNvPr>
          <p:cNvPicPr>
            <a:picLocks noChangeAspect="1"/>
          </p:cNvPicPr>
          <p:nvPr/>
        </p:nvPicPr>
        <p:blipFill>
          <a:blip r:embed="rId3"/>
          <a:stretch>
            <a:fillRect/>
          </a:stretch>
        </p:blipFill>
        <p:spPr>
          <a:xfrm>
            <a:off x="7637849" y="372904"/>
            <a:ext cx="2537460" cy="2537460"/>
          </a:xfrm>
          <a:prstGeom prst="rect">
            <a:avLst/>
          </a:prstGeom>
        </p:spPr>
      </p:pic>
      <p:pic>
        <p:nvPicPr>
          <p:cNvPr id="10" name="圖片 9">
            <a:extLst>
              <a:ext uri="{FF2B5EF4-FFF2-40B4-BE49-F238E27FC236}">
                <a16:creationId xmlns:a16="http://schemas.microsoft.com/office/drawing/2014/main" id="{72979B37-7F9E-FC45-889F-D43EDF146CE8}"/>
              </a:ext>
            </a:extLst>
          </p:cNvPr>
          <p:cNvPicPr>
            <a:picLocks noChangeAspect="1"/>
          </p:cNvPicPr>
          <p:nvPr/>
        </p:nvPicPr>
        <p:blipFill>
          <a:blip r:embed="rId4"/>
          <a:stretch>
            <a:fillRect/>
          </a:stretch>
        </p:blipFill>
        <p:spPr>
          <a:xfrm>
            <a:off x="5768846" y="3789522"/>
            <a:ext cx="2727960" cy="2727960"/>
          </a:xfrm>
          <a:prstGeom prst="rect">
            <a:avLst/>
          </a:prstGeom>
        </p:spPr>
      </p:pic>
      <p:pic>
        <p:nvPicPr>
          <p:cNvPr id="12" name="圖片 11">
            <a:extLst>
              <a:ext uri="{FF2B5EF4-FFF2-40B4-BE49-F238E27FC236}">
                <a16:creationId xmlns:a16="http://schemas.microsoft.com/office/drawing/2014/main" id="{1DA672C1-4185-6946-A14E-718AA31112E8}"/>
              </a:ext>
            </a:extLst>
          </p:cNvPr>
          <p:cNvPicPr>
            <a:picLocks noChangeAspect="1"/>
          </p:cNvPicPr>
          <p:nvPr/>
        </p:nvPicPr>
        <p:blipFill>
          <a:blip r:embed="rId5"/>
          <a:stretch>
            <a:fillRect/>
          </a:stretch>
        </p:blipFill>
        <p:spPr>
          <a:xfrm>
            <a:off x="8946892" y="3429000"/>
            <a:ext cx="3245108" cy="3245108"/>
          </a:xfrm>
          <a:prstGeom prst="rect">
            <a:avLst/>
          </a:prstGeom>
        </p:spPr>
      </p:pic>
      <p:cxnSp>
        <p:nvCxnSpPr>
          <p:cNvPr id="14" name="直線箭頭接點 13">
            <a:extLst>
              <a:ext uri="{FF2B5EF4-FFF2-40B4-BE49-F238E27FC236}">
                <a16:creationId xmlns:a16="http://schemas.microsoft.com/office/drawing/2014/main" id="{5B14EC20-2BBD-2E43-976C-0FC0A4F992C9}"/>
              </a:ext>
            </a:extLst>
          </p:cNvPr>
          <p:cNvCxnSpPr/>
          <p:nvPr/>
        </p:nvCxnSpPr>
        <p:spPr>
          <a:xfrm flipH="1">
            <a:off x="7471221" y="2785348"/>
            <a:ext cx="594360" cy="87915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F4D3FA19-2BB5-A846-9EAA-E29BCD6F86BC}"/>
              </a:ext>
            </a:extLst>
          </p:cNvPr>
          <p:cNvCxnSpPr>
            <a:cxnSpLocks/>
          </p:cNvCxnSpPr>
          <p:nvPr/>
        </p:nvCxnSpPr>
        <p:spPr>
          <a:xfrm>
            <a:off x="9846408" y="2785348"/>
            <a:ext cx="723038" cy="87915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00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F737DB2A-1635-6C41-8983-681F62F9DF8F}"/>
              </a:ext>
            </a:extLst>
          </p:cNvPr>
          <p:cNvPicPr>
            <a:picLocks noChangeAspect="1"/>
          </p:cNvPicPr>
          <p:nvPr/>
        </p:nvPicPr>
        <p:blipFill>
          <a:blip r:embed="rId2">
            <a:alphaModFix amt="70000"/>
          </a:blip>
          <a:stretch>
            <a:fillRect/>
          </a:stretch>
        </p:blipFill>
        <p:spPr>
          <a:xfrm>
            <a:off x="0" y="0"/>
            <a:ext cx="12184264" cy="6858000"/>
          </a:xfrm>
          <a:prstGeom prst="rect">
            <a:avLst/>
          </a:prstGeom>
        </p:spPr>
      </p:pic>
      <p:sp>
        <p:nvSpPr>
          <p:cNvPr id="2" name="標題 1">
            <a:extLst>
              <a:ext uri="{FF2B5EF4-FFF2-40B4-BE49-F238E27FC236}">
                <a16:creationId xmlns:a16="http://schemas.microsoft.com/office/drawing/2014/main" id="{81DA289A-241C-9C41-A59B-897C3D335788}"/>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Recycle Database</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12A7087F-CC34-4647-B10E-EAC9E9AAAD4E}"/>
              </a:ext>
            </a:extLst>
          </p:cNvPr>
          <p:cNvSpPr>
            <a:spLocks noGrp="1"/>
          </p:cNvSpPr>
          <p:nvPr>
            <p:ph idx="1"/>
          </p:nvPr>
        </p:nvSpPr>
        <p:spPr>
          <a:xfrm>
            <a:off x="838200" y="1825625"/>
            <a:ext cx="6362647" cy="4351338"/>
          </a:xfrm>
        </p:spPr>
        <p:txBody>
          <a:bodyPr/>
          <a:lstStyle/>
          <a:p>
            <a:pPr marL="0" indent="0">
              <a:buNone/>
            </a:pPr>
            <a:r>
              <a:rPr kumimoji="1" lang="en-US" altLang="zh-TW" dirty="0">
                <a:solidFill>
                  <a:srgbClr val="002060"/>
                </a:solidFill>
                <a:latin typeface="Chalkboard" panose="03050602040202020205" pitchFamily="66" charset="0"/>
              </a:rPr>
              <a:t>The database includes the records of the user’s recycling, and the instructions are provided about the categories and whether it can be recycled or not. It is connected with the point system to cooperate with the input the user gave.</a:t>
            </a:r>
            <a:endParaRPr kumimoji="1" lang="zh-TW" altLang="en-US" dirty="0">
              <a:solidFill>
                <a:srgbClr val="002060"/>
              </a:solidFill>
              <a:latin typeface="Chalkboard" panose="03050602040202020205" pitchFamily="66" charset="0"/>
            </a:endParaRPr>
          </a:p>
        </p:txBody>
      </p:sp>
      <p:pic>
        <p:nvPicPr>
          <p:cNvPr id="8" name="圖片 7">
            <a:extLst>
              <a:ext uri="{FF2B5EF4-FFF2-40B4-BE49-F238E27FC236}">
                <a16:creationId xmlns:a16="http://schemas.microsoft.com/office/drawing/2014/main" id="{2C025A73-F34A-E14F-A66B-B6BD2E0D1D79}"/>
              </a:ext>
            </a:extLst>
          </p:cNvPr>
          <p:cNvPicPr>
            <a:picLocks noChangeAspect="1"/>
          </p:cNvPicPr>
          <p:nvPr/>
        </p:nvPicPr>
        <p:blipFill>
          <a:blip r:embed="rId3"/>
          <a:stretch>
            <a:fillRect/>
          </a:stretch>
        </p:blipFill>
        <p:spPr>
          <a:xfrm>
            <a:off x="8345606" y="686951"/>
            <a:ext cx="2616200" cy="5511800"/>
          </a:xfrm>
          <a:prstGeom prst="rect">
            <a:avLst/>
          </a:prstGeom>
        </p:spPr>
      </p:pic>
    </p:spTree>
    <p:extLst>
      <p:ext uri="{BB962C8B-B14F-4D97-AF65-F5344CB8AC3E}">
        <p14:creationId xmlns:p14="http://schemas.microsoft.com/office/powerpoint/2010/main" val="3000895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FFC7D222-93EB-5245-999A-2BF2675DAC27}"/>
              </a:ext>
            </a:extLst>
          </p:cNvPr>
          <p:cNvPicPr>
            <a:picLocks noChangeAspect="1"/>
          </p:cNvPicPr>
          <p:nvPr/>
        </p:nvPicPr>
        <p:blipFill>
          <a:blip r:embed="rId2">
            <a:alphaModFix amt="70000"/>
          </a:blip>
          <a:stretch>
            <a:fillRect/>
          </a:stretch>
        </p:blipFill>
        <p:spPr>
          <a:xfrm>
            <a:off x="0" y="0"/>
            <a:ext cx="12298680" cy="6846570"/>
          </a:xfrm>
          <a:prstGeom prst="rect">
            <a:avLst/>
          </a:prstGeom>
        </p:spPr>
      </p:pic>
      <p:sp>
        <p:nvSpPr>
          <p:cNvPr id="2" name="標題 1">
            <a:extLst>
              <a:ext uri="{FF2B5EF4-FFF2-40B4-BE49-F238E27FC236}">
                <a16:creationId xmlns:a16="http://schemas.microsoft.com/office/drawing/2014/main" id="{73B8E011-28DD-7040-A9FB-8C92A8042219}"/>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Recycle Rules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D9CFDFEC-DA83-234B-B07C-CB2F8E532E74}"/>
              </a:ext>
            </a:extLst>
          </p:cNvPr>
          <p:cNvSpPr>
            <a:spLocks noGrp="1"/>
          </p:cNvSpPr>
          <p:nvPr>
            <p:ph idx="1"/>
          </p:nvPr>
        </p:nvSpPr>
        <p:spPr>
          <a:xfrm>
            <a:off x="7620000" y="1825625"/>
            <a:ext cx="3810000" cy="4351338"/>
          </a:xfrm>
        </p:spPr>
        <p:txBody>
          <a:bodyPr/>
          <a:lstStyle/>
          <a:p>
            <a:pPr marL="0" indent="0">
              <a:buNone/>
            </a:pPr>
            <a:r>
              <a:rPr kumimoji="1" lang="en-US" altLang="zh-TW" dirty="0">
                <a:solidFill>
                  <a:srgbClr val="002060"/>
                </a:solidFill>
                <a:latin typeface="Chalkboard" panose="03050602040202020205" pitchFamily="66" charset="0"/>
              </a:rPr>
              <a:t>This function provides the general information on what to recycle, and the schedule of the recycling time.</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C5F6823F-FE15-BC4B-B2B1-5216824F0FFF}"/>
              </a:ext>
            </a:extLst>
          </p:cNvPr>
          <p:cNvPicPr>
            <a:picLocks noChangeAspect="1"/>
          </p:cNvPicPr>
          <p:nvPr/>
        </p:nvPicPr>
        <p:blipFill>
          <a:blip r:embed="rId3"/>
          <a:stretch>
            <a:fillRect/>
          </a:stretch>
        </p:blipFill>
        <p:spPr>
          <a:xfrm>
            <a:off x="579120" y="1690688"/>
            <a:ext cx="2231531" cy="4701381"/>
          </a:xfrm>
          <a:prstGeom prst="rect">
            <a:avLst/>
          </a:prstGeom>
        </p:spPr>
      </p:pic>
      <p:pic>
        <p:nvPicPr>
          <p:cNvPr id="9" name="圖片 8">
            <a:extLst>
              <a:ext uri="{FF2B5EF4-FFF2-40B4-BE49-F238E27FC236}">
                <a16:creationId xmlns:a16="http://schemas.microsoft.com/office/drawing/2014/main" id="{4D9ECFE0-FD20-9340-BC96-10FD773C5AAB}"/>
              </a:ext>
            </a:extLst>
          </p:cNvPr>
          <p:cNvPicPr>
            <a:picLocks noChangeAspect="1"/>
          </p:cNvPicPr>
          <p:nvPr/>
        </p:nvPicPr>
        <p:blipFill>
          <a:blip r:embed="rId4"/>
          <a:stretch>
            <a:fillRect/>
          </a:stretch>
        </p:blipFill>
        <p:spPr>
          <a:xfrm>
            <a:off x="2897916" y="1685831"/>
            <a:ext cx="2236142" cy="4711096"/>
          </a:xfrm>
          <a:prstGeom prst="rect">
            <a:avLst/>
          </a:prstGeom>
        </p:spPr>
      </p:pic>
      <p:pic>
        <p:nvPicPr>
          <p:cNvPr id="11" name="圖片 10">
            <a:extLst>
              <a:ext uri="{FF2B5EF4-FFF2-40B4-BE49-F238E27FC236}">
                <a16:creationId xmlns:a16="http://schemas.microsoft.com/office/drawing/2014/main" id="{03C6DA3F-E523-C641-A85D-757CB140EFE5}"/>
              </a:ext>
            </a:extLst>
          </p:cNvPr>
          <p:cNvPicPr>
            <a:picLocks noChangeAspect="1"/>
          </p:cNvPicPr>
          <p:nvPr/>
        </p:nvPicPr>
        <p:blipFill>
          <a:blip r:embed="rId5"/>
          <a:stretch>
            <a:fillRect/>
          </a:stretch>
        </p:blipFill>
        <p:spPr>
          <a:xfrm>
            <a:off x="5216472" y="1685831"/>
            <a:ext cx="2233836" cy="4706238"/>
          </a:xfrm>
          <a:prstGeom prst="rect">
            <a:avLst/>
          </a:prstGeom>
        </p:spPr>
      </p:pic>
    </p:spTree>
    <p:extLst>
      <p:ext uri="{BB962C8B-B14F-4D97-AF65-F5344CB8AC3E}">
        <p14:creationId xmlns:p14="http://schemas.microsoft.com/office/powerpoint/2010/main" val="1673403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DB1E915E-94BE-F54D-8B3C-C2D830654075}"/>
              </a:ext>
            </a:extLst>
          </p:cNvPr>
          <p:cNvPicPr>
            <a:picLocks noChangeAspect="1"/>
          </p:cNvPicPr>
          <p:nvPr/>
        </p:nvPicPr>
        <p:blipFill>
          <a:blip r:embed="rId2">
            <a:alphaModFix amt="70000"/>
          </a:blip>
          <a:stretch>
            <a:fillRect/>
          </a:stretch>
        </p:blipFill>
        <p:spPr>
          <a:xfrm>
            <a:off x="0" y="0"/>
            <a:ext cx="12184264" cy="6858000"/>
          </a:xfrm>
          <a:prstGeom prst="rect">
            <a:avLst/>
          </a:prstGeom>
        </p:spPr>
      </p:pic>
      <p:sp>
        <p:nvSpPr>
          <p:cNvPr id="2" name="標題 1">
            <a:extLst>
              <a:ext uri="{FF2B5EF4-FFF2-40B4-BE49-F238E27FC236}">
                <a16:creationId xmlns:a16="http://schemas.microsoft.com/office/drawing/2014/main" id="{78D38722-C413-0B47-8D8D-AEC58B084FE2}"/>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UI Design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AACF9E3-A814-DE4C-91A7-079D5D6FA540}"/>
              </a:ext>
            </a:extLst>
          </p:cNvPr>
          <p:cNvSpPr>
            <a:spLocks noGrp="1"/>
          </p:cNvSpPr>
          <p:nvPr>
            <p:ph idx="1"/>
          </p:nvPr>
        </p:nvSpPr>
        <p:spPr>
          <a:xfrm>
            <a:off x="838200" y="1825625"/>
            <a:ext cx="10515600" cy="1942811"/>
          </a:xfrm>
        </p:spPr>
        <p:txBody>
          <a:bodyPr/>
          <a:lstStyle/>
          <a:p>
            <a:pPr marL="0" indent="0">
              <a:buNone/>
            </a:pPr>
            <a:r>
              <a:rPr kumimoji="1" lang="en-US" altLang="zh-TW" dirty="0">
                <a:solidFill>
                  <a:srgbClr val="002060"/>
                </a:solidFill>
                <a:latin typeface="Chalkboard" panose="03050602040202020205" pitchFamily="66" charset="0"/>
              </a:rPr>
              <a:t>The app’s UI design is the interface that the user will directly see. All the buttons, scrolls, and flips are designed from Android Studio. </a:t>
            </a:r>
            <a:endParaRPr kumimoji="1" lang="zh-TW" altLang="en-US" dirty="0">
              <a:solidFill>
                <a:srgbClr val="002060"/>
              </a:solidFill>
              <a:latin typeface="Chalkboard" panose="03050602040202020205" pitchFamily="66" charset="0"/>
            </a:endParaRPr>
          </a:p>
        </p:txBody>
      </p:sp>
      <p:pic>
        <p:nvPicPr>
          <p:cNvPr id="4" name="圖片 3">
            <a:extLst>
              <a:ext uri="{FF2B5EF4-FFF2-40B4-BE49-F238E27FC236}">
                <a16:creationId xmlns:a16="http://schemas.microsoft.com/office/drawing/2014/main" id="{650427FA-857F-0D46-B63F-C94BC87C16A9}"/>
              </a:ext>
            </a:extLst>
          </p:cNvPr>
          <p:cNvPicPr>
            <a:picLocks noChangeAspect="1"/>
          </p:cNvPicPr>
          <p:nvPr/>
        </p:nvPicPr>
        <p:blipFill>
          <a:blip r:embed="rId3"/>
          <a:stretch>
            <a:fillRect/>
          </a:stretch>
        </p:blipFill>
        <p:spPr>
          <a:xfrm>
            <a:off x="6854132" y="3541972"/>
            <a:ext cx="2655628" cy="2655628"/>
          </a:xfrm>
          <a:prstGeom prst="rect">
            <a:avLst/>
          </a:prstGeom>
        </p:spPr>
      </p:pic>
    </p:spTree>
    <p:extLst>
      <p:ext uri="{BB962C8B-B14F-4D97-AF65-F5344CB8AC3E}">
        <p14:creationId xmlns:p14="http://schemas.microsoft.com/office/powerpoint/2010/main" val="3759662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7D7DF4BE-DE42-C845-B9F9-6AF83528398F}"/>
              </a:ext>
            </a:extLst>
          </p:cNvPr>
          <p:cNvPicPr>
            <a:picLocks noChangeAspect="1"/>
          </p:cNvPicPr>
          <p:nvPr/>
        </p:nvPicPr>
        <p:blipFill>
          <a:blip r:embed="rId2">
            <a:alphaModFix amt="70000"/>
          </a:blip>
          <a:stretch>
            <a:fillRect/>
          </a:stretch>
        </p:blipFill>
        <p:spPr>
          <a:xfrm>
            <a:off x="0" y="0"/>
            <a:ext cx="12298680" cy="6846570"/>
          </a:xfrm>
          <a:prstGeom prst="rect">
            <a:avLst/>
          </a:prstGeom>
        </p:spPr>
      </p:pic>
      <p:sp>
        <p:nvSpPr>
          <p:cNvPr id="2" name="標題 1">
            <a:extLst>
              <a:ext uri="{FF2B5EF4-FFF2-40B4-BE49-F238E27FC236}">
                <a16:creationId xmlns:a16="http://schemas.microsoft.com/office/drawing/2014/main" id="{14FB59D1-A024-AE46-A9DD-B44379A615DB}"/>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UI Design</a:t>
            </a:r>
            <a:endParaRPr kumimoji="1" lang="zh-TW" altLang="en-US" dirty="0">
              <a:solidFill>
                <a:srgbClr val="002060"/>
              </a:solidFill>
              <a:latin typeface="Britannic Bold" panose="020B0903060703020204" pitchFamily="34" charset="0"/>
            </a:endParaRPr>
          </a:p>
        </p:txBody>
      </p:sp>
      <p:pic>
        <p:nvPicPr>
          <p:cNvPr id="5" name="圖片 4">
            <a:extLst>
              <a:ext uri="{FF2B5EF4-FFF2-40B4-BE49-F238E27FC236}">
                <a16:creationId xmlns:a16="http://schemas.microsoft.com/office/drawing/2014/main" id="{96387B01-8AA9-BB4E-9A65-7E193E2017B1}"/>
              </a:ext>
            </a:extLst>
          </p:cNvPr>
          <p:cNvPicPr>
            <a:picLocks noChangeAspect="1"/>
          </p:cNvPicPr>
          <p:nvPr/>
        </p:nvPicPr>
        <p:blipFill>
          <a:blip r:embed="rId3"/>
          <a:stretch>
            <a:fillRect/>
          </a:stretch>
        </p:blipFill>
        <p:spPr>
          <a:xfrm>
            <a:off x="644482" y="1540510"/>
            <a:ext cx="2616200" cy="5118100"/>
          </a:xfrm>
          <a:prstGeom prst="rect">
            <a:avLst/>
          </a:prstGeom>
        </p:spPr>
      </p:pic>
      <p:pic>
        <p:nvPicPr>
          <p:cNvPr id="7" name="圖片 6">
            <a:extLst>
              <a:ext uri="{FF2B5EF4-FFF2-40B4-BE49-F238E27FC236}">
                <a16:creationId xmlns:a16="http://schemas.microsoft.com/office/drawing/2014/main" id="{4B42EA4D-ADD6-5C42-AFC9-B9D5B5859763}"/>
              </a:ext>
            </a:extLst>
          </p:cNvPr>
          <p:cNvPicPr>
            <a:picLocks noChangeAspect="1"/>
          </p:cNvPicPr>
          <p:nvPr/>
        </p:nvPicPr>
        <p:blipFill>
          <a:blip r:embed="rId4"/>
          <a:stretch>
            <a:fillRect/>
          </a:stretch>
        </p:blipFill>
        <p:spPr>
          <a:xfrm>
            <a:off x="3562942" y="1502410"/>
            <a:ext cx="2616200" cy="5194300"/>
          </a:xfrm>
          <a:prstGeom prst="rect">
            <a:avLst/>
          </a:prstGeom>
        </p:spPr>
      </p:pic>
      <p:pic>
        <p:nvPicPr>
          <p:cNvPr id="9" name="圖片 8">
            <a:extLst>
              <a:ext uri="{FF2B5EF4-FFF2-40B4-BE49-F238E27FC236}">
                <a16:creationId xmlns:a16="http://schemas.microsoft.com/office/drawing/2014/main" id="{446EC2DB-46B1-3146-A34A-1E5CB1B0F3CE}"/>
              </a:ext>
            </a:extLst>
          </p:cNvPr>
          <p:cNvPicPr>
            <a:picLocks noChangeAspect="1"/>
          </p:cNvPicPr>
          <p:nvPr/>
        </p:nvPicPr>
        <p:blipFill>
          <a:blip r:embed="rId5"/>
          <a:stretch>
            <a:fillRect/>
          </a:stretch>
        </p:blipFill>
        <p:spPr>
          <a:xfrm>
            <a:off x="6481402" y="1502410"/>
            <a:ext cx="2430611" cy="5156200"/>
          </a:xfrm>
          <a:prstGeom prst="rect">
            <a:avLst/>
          </a:prstGeom>
        </p:spPr>
      </p:pic>
      <p:pic>
        <p:nvPicPr>
          <p:cNvPr id="11" name="圖片 10">
            <a:extLst>
              <a:ext uri="{FF2B5EF4-FFF2-40B4-BE49-F238E27FC236}">
                <a16:creationId xmlns:a16="http://schemas.microsoft.com/office/drawing/2014/main" id="{90C98A64-A8EE-CF45-ACA8-7A7C2EAE2C3C}"/>
              </a:ext>
            </a:extLst>
          </p:cNvPr>
          <p:cNvPicPr>
            <a:picLocks noChangeAspect="1"/>
          </p:cNvPicPr>
          <p:nvPr/>
        </p:nvPicPr>
        <p:blipFill>
          <a:blip r:embed="rId6"/>
          <a:stretch>
            <a:fillRect/>
          </a:stretch>
        </p:blipFill>
        <p:spPr>
          <a:xfrm>
            <a:off x="9214273" y="1502410"/>
            <a:ext cx="2441787" cy="5156200"/>
          </a:xfrm>
          <a:prstGeom prst="rect">
            <a:avLst/>
          </a:prstGeom>
        </p:spPr>
      </p:pic>
    </p:spTree>
    <p:extLst>
      <p:ext uri="{BB962C8B-B14F-4D97-AF65-F5344CB8AC3E}">
        <p14:creationId xmlns:p14="http://schemas.microsoft.com/office/powerpoint/2010/main" val="389699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E5C51E5-CBC5-1A45-9F35-ECDC9B237CB1}"/>
              </a:ext>
            </a:extLst>
          </p:cNvPr>
          <p:cNvPicPr>
            <a:picLocks noChangeAspect="1"/>
          </p:cNvPicPr>
          <p:nvPr/>
        </p:nvPicPr>
        <p:blipFill>
          <a:blip r:embed="rId2">
            <a:alphaModFix amt="70000"/>
          </a:blip>
          <a:stretch>
            <a:fillRect/>
          </a:stretch>
        </p:blipFill>
        <p:spPr>
          <a:xfrm>
            <a:off x="0" y="0"/>
            <a:ext cx="12184264" cy="6858000"/>
          </a:xfrm>
          <a:prstGeom prst="rect">
            <a:avLst/>
          </a:prstGeom>
        </p:spPr>
      </p:pic>
      <p:sp>
        <p:nvSpPr>
          <p:cNvPr id="2" name="標題 1">
            <a:extLst>
              <a:ext uri="{FF2B5EF4-FFF2-40B4-BE49-F238E27FC236}">
                <a16:creationId xmlns:a16="http://schemas.microsoft.com/office/drawing/2014/main" id="{B7D73F2A-49D7-984A-837D-8D2FA1E2F4DB}"/>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 Team – Green Dolphin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57F80D0C-7E21-7C4D-9018-E56320F70D41}"/>
              </a:ext>
            </a:extLst>
          </p:cNvPr>
          <p:cNvSpPr>
            <a:spLocks noGrp="1"/>
          </p:cNvSpPr>
          <p:nvPr>
            <p:ph idx="1"/>
          </p:nvPr>
        </p:nvSpPr>
        <p:spPr/>
        <p:txBody>
          <a:bodyPr/>
          <a:lstStyle/>
          <a:p>
            <a:pPr>
              <a:buFont typeface="Wingdings" pitchFamily="2" charset="2"/>
              <a:buChar char="Ø"/>
            </a:pPr>
            <a:r>
              <a:rPr kumimoji="1" lang="en-US" altLang="zh-TW" dirty="0">
                <a:solidFill>
                  <a:srgbClr val="002060"/>
                </a:solidFill>
                <a:latin typeface="Chalkboard" panose="03050602040202020205" pitchFamily="66" charset="0"/>
              </a:rPr>
              <a:t>Christopher Huynh --- Project Lead</a:t>
            </a:r>
          </a:p>
          <a:p>
            <a:pPr>
              <a:buFont typeface="Wingdings" pitchFamily="2" charset="2"/>
              <a:buChar char="Ø"/>
            </a:pPr>
            <a:r>
              <a:rPr kumimoji="1" lang="en-US" altLang="zh-TW" dirty="0">
                <a:solidFill>
                  <a:srgbClr val="002060"/>
                </a:solidFill>
                <a:latin typeface="Chalkboard" panose="03050602040202020205" pitchFamily="66" charset="0"/>
              </a:rPr>
              <a:t>Chen-Yu Chang --- Specification Lead</a:t>
            </a:r>
          </a:p>
          <a:p>
            <a:pPr>
              <a:buFont typeface="Wingdings" pitchFamily="2" charset="2"/>
              <a:buChar char="Ø"/>
            </a:pPr>
            <a:r>
              <a:rPr kumimoji="1" lang="en-US" altLang="zh-TW" dirty="0" err="1">
                <a:solidFill>
                  <a:srgbClr val="002060"/>
                </a:solidFill>
                <a:latin typeface="Chalkboard" panose="03050602040202020205" pitchFamily="66" charset="0"/>
              </a:rPr>
              <a:t>Yiqin</a:t>
            </a:r>
            <a:r>
              <a:rPr kumimoji="1" lang="en-US" altLang="zh-TW" dirty="0">
                <a:solidFill>
                  <a:srgbClr val="002060"/>
                </a:solidFill>
                <a:latin typeface="Chalkboard" panose="03050602040202020205" pitchFamily="66" charset="0"/>
              </a:rPr>
              <a:t> Zhang --- Interface Lead</a:t>
            </a:r>
          </a:p>
          <a:p>
            <a:pPr>
              <a:buFont typeface="Wingdings" pitchFamily="2" charset="2"/>
              <a:buChar char="Ø"/>
            </a:pPr>
            <a:r>
              <a:rPr kumimoji="1" lang="en-US" altLang="zh-TW" dirty="0" err="1">
                <a:solidFill>
                  <a:srgbClr val="002060"/>
                </a:solidFill>
                <a:latin typeface="Chalkboard" panose="03050602040202020205" pitchFamily="66" charset="0"/>
              </a:rPr>
              <a:t>Hanming</a:t>
            </a:r>
            <a:r>
              <a:rPr kumimoji="1" lang="en-US" altLang="zh-TW" dirty="0">
                <a:solidFill>
                  <a:srgbClr val="002060"/>
                </a:solidFill>
                <a:latin typeface="Chalkboard" panose="03050602040202020205" pitchFamily="66" charset="0"/>
              </a:rPr>
              <a:t> Wang --- Technical Lead</a:t>
            </a:r>
          </a:p>
          <a:p>
            <a:pPr>
              <a:buFont typeface="Wingdings" pitchFamily="2" charset="2"/>
              <a:buChar char="Ø"/>
            </a:pPr>
            <a:r>
              <a:rPr kumimoji="1" lang="en-US" altLang="zh-TW" dirty="0">
                <a:solidFill>
                  <a:srgbClr val="002060"/>
                </a:solidFill>
                <a:latin typeface="Chalkboard" panose="03050602040202020205" pitchFamily="66" charset="0"/>
              </a:rPr>
              <a:t>Michael </a:t>
            </a:r>
            <a:r>
              <a:rPr kumimoji="1" lang="en-US" altLang="zh-TW" dirty="0" err="1">
                <a:solidFill>
                  <a:srgbClr val="002060"/>
                </a:solidFill>
                <a:latin typeface="Chalkboard" panose="03050602040202020205" pitchFamily="66" charset="0"/>
              </a:rPr>
              <a:t>Harkess</a:t>
            </a:r>
            <a:r>
              <a:rPr kumimoji="1" lang="en-US" altLang="zh-TW" dirty="0">
                <a:solidFill>
                  <a:srgbClr val="002060"/>
                </a:solidFill>
                <a:latin typeface="Chalkboard" panose="03050602040202020205" pitchFamily="66" charset="0"/>
              </a:rPr>
              <a:t> --- Technical Lead</a:t>
            </a:r>
          </a:p>
          <a:p>
            <a:pPr>
              <a:buFont typeface="Wingdings" pitchFamily="2" charset="2"/>
              <a:buChar char="Ø"/>
            </a:pPr>
            <a:r>
              <a:rPr kumimoji="1" lang="en-US" altLang="zh-TW" dirty="0" err="1">
                <a:solidFill>
                  <a:srgbClr val="002060"/>
                </a:solidFill>
                <a:latin typeface="Chalkboard" panose="03050602040202020205" pitchFamily="66" charset="0"/>
              </a:rPr>
              <a:t>Samarah</a:t>
            </a:r>
            <a:r>
              <a:rPr kumimoji="1" lang="en-US" altLang="zh-TW" dirty="0">
                <a:solidFill>
                  <a:srgbClr val="002060"/>
                </a:solidFill>
                <a:latin typeface="Chalkboard" panose="03050602040202020205" pitchFamily="66" charset="0"/>
              </a:rPr>
              <a:t> </a:t>
            </a:r>
            <a:r>
              <a:rPr kumimoji="1" lang="en-US" altLang="zh-TW" dirty="0" err="1">
                <a:solidFill>
                  <a:srgbClr val="002060"/>
                </a:solidFill>
                <a:latin typeface="Chalkboard" panose="03050602040202020205" pitchFamily="66" charset="0"/>
              </a:rPr>
              <a:t>Uriarte</a:t>
            </a:r>
            <a:r>
              <a:rPr kumimoji="1" lang="en-US" altLang="zh-TW" dirty="0">
                <a:solidFill>
                  <a:srgbClr val="002060"/>
                </a:solidFill>
                <a:latin typeface="Chalkboard" panose="03050602040202020205" pitchFamily="66" charset="0"/>
              </a:rPr>
              <a:t> --- Documentation Lead</a:t>
            </a:r>
            <a:endParaRPr kumimoji="1" lang="zh-TW" altLang="en-US" dirty="0">
              <a:solidFill>
                <a:srgbClr val="002060"/>
              </a:solidFill>
              <a:latin typeface="Chalkboard" panose="03050602040202020205" pitchFamily="66" charset="0"/>
            </a:endParaRPr>
          </a:p>
          <a:p>
            <a:pPr>
              <a:buFont typeface="Wingdings" pitchFamily="2" charset="2"/>
              <a:buChar char="Ø"/>
            </a:pPr>
            <a:endParaRPr kumimoji="1" lang="zh-TW" altLang="en-US" dirty="0">
              <a:latin typeface="Chalkboard" panose="03050602040202020205" pitchFamily="66" charset="0"/>
            </a:endParaRPr>
          </a:p>
        </p:txBody>
      </p:sp>
      <p:pic>
        <p:nvPicPr>
          <p:cNvPr id="9" name="圖片 8">
            <a:extLst>
              <a:ext uri="{FF2B5EF4-FFF2-40B4-BE49-F238E27FC236}">
                <a16:creationId xmlns:a16="http://schemas.microsoft.com/office/drawing/2014/main" id="{81889B71-7811-6242-BDD5-1F0C48BDC25A}"/>
              </a:ext>
            </a:extLst>
          </p:cNvPr>
          <p:cNvPicPr>
            <a:picLocks noChangeAspect="1"/>
          </p:cNvPicPr>
          <p:nvPr/>
        </p:nvPicPr>
        <p:blipFill>
          <a:blip r:embed="rId3"/>
          <a:stretch>
            <a:fillRect/>
          </a:stretch>
        </p:blipFill>
        <p:spPr>
          <a:xfrm>
            <a:off x="8427546" y="1797050"/>
            <a:ext cx="2781300" cy="3263900"/>
          </a:xfrm>
          <a:prstGeom prst="rect">
            <a:avLst/>
          </a:prstGeom>
        </p:spPr>
      </p:pic>
    </p:spTree>
    <p:extLst>
      <p:ext uri="{BB962C8B-B14F-4D97-AF65-F5344CB8AC3E}">
        <p14:creationId xmlns:p14="http://schemas.microsoft.com/office/powerpoint/2010/main" val="196233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AB37FC67-D574-0F4D-95D2-1AFE21169525}"/>
              </a:ext>
            </a:extLst>
          </p:cNvPr>
          <p:cNvPicPr>
            <a:picLocks noChangeAspect="1"/>
          </p:cNvPicPr>
          <p:nvPr/>
        </p:nvPicPr>
        <p:blipFill>
          <a:blip r:embed="rId2">
            <a:alphaModFix amt="70000"/>
          </a:blip>
          <a:stretch>
            <a:fillRect/>
          </a:stretch>
        </p:blipFill>
        <p:spPr>
          <a:xfrm>
            <a:off x="0" y="0"/>
            <a:ext cx="12184264" cy="6858000"/>
          </a:xfrm>
          <a:prstGeom prst="rect">
            <a:avLst/>
          </a:prstGeom>
        </p:spPr>
      </p:pic>
      <p:sp>
        <p:nvSpPr>
          <p:cNvPr id="2" name="標題 1">
            <a:extLst>
              <a:ext uri="{FF2B5EF4-FFF2-40B4-BE49-F238E27FC236}">
                <a16:creationId xmlns:a16="http://schemas.microsoft.com/office/drawing/2014/main" id="{172AD694-EF73-B44E-A381-BBE07A91FBAA}"/>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UI Design</a:t>
            </a:r>
            <a:endParaRPr kumimoji="1" lang="zh-TW" altLang="en-US" dirty="0"/>
          </a:p>
        </p:txBody>
      </p:sp>
      <p:pic>
        <p:nvPicPr>
          <p:cNvPr id="5" name="圖片 4">
            <a:extLst>
              <a:ext uri="{FF2B5EF4-FFF2-40B4-BE49-F238E27FC236}">
                <a16:creationId xmlns:a16="http://schemas.microsoft.com/office/drawing/2014/main" id="{AC332D5C-FF7B-8745-9066-B7D7EB32FE61}"/>
              </a:ext>
            </a:extLst>
          </p:cNvPr>
          <p:cNvPicPr>
            <a:picLocks noChangeAspect="1"/>
          </p:cNvPicPr>
          <p:nvPr/>
        </p:nvPicPr>
        <p:blipFill>
          <a:blip r:embed="rId3"/>
          <a:stretch>
            <a:fillRect/>
          </a:stretch>
        </p:blipFill>
        <p:spPr>
          <a:xfrm>
            <a:off x="964615" y="1690688"/>
            <a:ext cx="2248485" cy="4737100"/>
          </a:xfrm>
          <a:prstGeom prst="rect">
            <a:avLst/>
          </a:prstGeom>
        </p:spPr>
      </p:pic>
      <p:pic>
        <p:nvPicPr>
          <p:cNvPr id="11" name="圖片 10">
            <a:extLst>
              <a:ext uri="{FF2B5EF4-FFF2-40B4-BE49-F238E27FC236}">
                <a16:creationId xmlns:a16="http://schemas.microsoft.com/office/drawing/2014/main" id="{EEC122FF-756F-4A4E-AB84-0DB92E7C24A6}"/>
              </a:ext>
            </a:extLst>
          </p:cNvPr>
          <p:cNvPicPr>
            <a:picLocks noChangeAspect="1"/>
          </p:cNvPicPr>
          <p:nvPr/>
        </p:nvPicPr>
        <p:blipFill>
          <a:blip r:embed="rId4"/>
          <a:stretch>
            <a:fillRect/>
          </a:stretch>
        </p:blipFill>
        <p:spPr>
          <a:xfrm>
            <a:off x="3627121" y="1690688"/>
            <a:ext cx="2248484" cy="4737100"/>
          </a:xfrm>
          <a:prstGeom prst="rect">
            <a:avLst/>
          </a:prstGeom>
        </p:spPr>
      </p:pic>
      <p:pic>
        <p:nvPicPr>
          <p:cNvPr id="13" name="圖片 12">
            <a:extLst>
              <a:ext uri="{FF2B5EF4-FFF2-40B4-BE49-F238E27FC236}">
                <a16:creationId xmlns:a16="http://schemas.microsoft.com/office/drawing/2014/main" id="{C1211DDA-5089-AE49-9DB5-42B0C3D4731E}"/>
              </a:ext>
            </a:extLst>
          </p:cNvPr>
          <p:cNvPicPr>
            <a:picLocks noChangeAspect="1"/>
          </p:cNvPicPr>
          <p:nvPr/>
        </p:nvPicPr>
        <p:blipFill>
          <a:blip r:embed="rId5"/>
          <a:stretch>
            <a:fillRect/>
          </a:stretch>
        </p:blipFill>
        <p:spPr>
          <a:xfrm>
            <a:off x="6289626" y="1690688"/>
            <a:ext cx="2248485" cy="4737100"/>
          </a:xfrm>
          <a:prstGeom prst="rect">
            <a:avLst/>
          </a:prstGeom>
        </p:spPr>
      </p:pic>
      <p:pic>
        <p:nvPicPr>
          <p:cNvPr id="15" name="圖片 14">
            <a:extLst>
              <a:ext uri="{FF2B5EF4-FFF2-40B4-BE49-F238E27FC236}">
                <a16:creationId xmlns:a16="http://schemas.microsoft.com/office/drawing/2014/main" id="{6659A3B3-D248-8040-9736-BAD7A517AF2B}"/>
              </a:ext>
            </a:extLst>
          </p:cNvPr>
          <p:cNvPicPr>
            <a:picLocks noChangeAspect="1"/>
          </p:cNvPicPr>
          <p:nvPr/>
        </p:nvPicPr>
        <p:blipFill>
          <a:blip r:embed="rId6"/>
          <a:stretch>
            <a:fillRect/>
          </a:stretch>
        </p:blipFill>
        <p:spPr>
          <a:xfrm>
            <a:off x="8772575" y="1690688"/>
            <a:ext cx="2248485" cy="4737100"/>
          </a:xfrm>
          <a:prstGeom prst="rect">
            <a:avLst/>
          </a:prstGeom>
        </p:spPr>
      </p:pic>
    </p:spTree>
    <p:extLst>
      <p:ext uri="{BB962C8B-B14F-4D97-AF65-F5344CB8AC3E}">
        <p14:creationId xmlns:p14="http://schemas.microsoft.com/office/powerpoint/2010/main" val="2946131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B9667D0D-A755-7D4F-8911-B08919D9C9BA}"/>
              </a:ext>
            </a:extLst>
          </p:cNvPr>
          <p:cNvPicPr>
            <a:picLocks noChangeAspect="1"/>
          </p:cNvPicPr>
          <p:nvPr/>
        </p:nvPicPr>
        <p:blipFill>
          <a:blip r:embed="rId2">
            <a:alphaModFix amt="70000"/>
          </a:blip>
          <a:stretch>
            <a:fillRect/>
          </a:stretch>
        </p:blipFill>
        <p:spPr>
          <a:xfrm>
            <a:off x="0" y="0"/>
            <a:ext cx="12298680" cy="6846570"/>
          </a:xfrm>
          <a:prstGeom prst="rect">
            <a:avLst/>
          </a:prstGeom>
        </p:spPr>
      </p:pic>
      <p:sp>
        <p:nvSpPr>
          <p:cNvPr id="2" name="標題 1">
            <a:extLst>
              <a:ext uri="{FF2B5EF4-FFF2-40B4-BE49-F238E27FC236}">
                <a16:creationId xmlns:a16="http://schemas.microsoft.com/office/drawing/2014/main" id="{63F9DCD5-8497-4D42-8E50-2E7CA50A0B5C}"/>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UI Design</a:t>
            </a:r>
            <a:endParaRPr kumimoji="1" lang="zh-TW" altLang="en-US" dirty="0"/>
          </a:p>
        </p:txBody>
      </p:sp>
      <p:pic>
        <p:nvPicPr>
          <p:cNvPr id="5" name="圖片 4">
            <a:extLst>
              <a:ext uri="{FF2B5EF4-FFF2-40B4-BE49-F238E27FC236}">
                <a16:creationId xmlns:a16="http://schemas.microsoft.com/office/drawing/2014/main" id="{93CF3282-AE22-0C45-B884-2386BEFE49EB}"/>
              </a:ext>
            </a:extLst>
          </p:cNvPr>
          <p:cNvPicPr>
            <a:picLocks noChangeAspect="1"/>
          </p:cNvPicPr>
          <p:nvPr/>
        </p:nvPicPr>
        <p:blipFill>
          <a:blip r:embed="rId3"/>
          <a:stretch>
            <a:fillRect/>
          </a:stretch>
        </p:blipFill>
        <p:spPr>
          <a:xfrm>
            <a:off x="3539219" y="1690688"/>
            <a:ext cx="2279379" cy="4802187"/>
          </a:xfrm>
          <a:prstGeom prst="rect">
            <a:avLst/>
          </a:prstGeom>
        </p:spPr>
      </p:pic>
      <p:pic>
        <p:nvPicPr>
          <p:cNvPr id="7" name="圖片 6">
            <a:extLst>
              <a:ext uri="{FF2B5EF4-FFF2-40B4-BE49-F238E27FC236}">
                <a16:creationId xmlns:a16="http://schemas.microsoft.com/office/drawing/2014/main" id="{BFDD8563-4F0A-C24B-B0E0-DF533ECF601F}"/>
              </a:ext>
            </a:extLst>
          </p:cNvPr>
          <p:cNvPicPr>
            <a:picLocks noChangeAspect="1"/>
          </p:cNvPicPr>
          <p:nvPr/>
        </p:nvPicPr>
        <p:blipFill>
          <a:blip r:embed="rId4"/>
          <a:stretch>
            <a:fillRect/>
          </a:stretch>
        </p:blipFill>
        <p:spPr>
          <a:xfrm>
            <a:off x="1049020" y="1690688"/>
            <a:ext cx="2279379" cy="4802187"/>
          </a:xfrm>
          <a:prstGeom prst="rect">
            <a:avLst/>
          </a:prstGeom>
        </p:spPr>
      </p:pic>
      <p:pic>
        <p:nvPicPr>
          <p:cNvPr id="9" name="圖片 8">
            <a:extLst>
              <a:ext uri="{FF2B5EF4-FFF2-40B4-BE49-F238E27FC236}">
                <a16:creationId xmlns:a16="http://schemas.microsoft.com/office/drawing/2014/main" id="{C66A927D-5A8B-DA4A-8B99-662C3E8CF07C}"/>
              </a:ext>
            </a:extLst>
          </p:cNvPr>
          <p:cNvPicPr>
            <a:picLocks noChangeAspect="1"/>
          </p:cNvPicPr>
          <p:nvPr/>
        </p:nvPicPr>
        <p:blipFill>
          <a:blip r:embed="rId5"/>
          <a:stretch>
            <a:fillRect/>
          </a:stretch>
        </p:blipFill>
        <p:spPr>
          <a:xfrm>
            <a:off x="6029418" y="1690687"/>
            <a:ext cx="2279379" cy="4802187"/>
          </a:xfrm>
          <a:prstGeom prst="rect">
            <a:avLst/>
          </a:prstGeom>
        </p:spPr>
      </p:pic>
      <p:pic>
        <p:nvPicPr>
          <p:cNvPr id="11" name="圖片 10">
            <a:extLst>
              <a:ext uri="{FF2B5EF4-FFF2-40B4-BE49-F238E27FC236}">
                <a16:creationId xmlns:a16="http://schemas.microsoft.com/office/drawing/2014/main" id="{F8650DEC-130A-9944-81BE-0E3AB30F5239}"/>
              </a:ext>
            </a:extLst>
          </p:cNvPr>
          <p:cNvPicPr>
            <a:picLocks noChangeAspect="1"/>
          </p:cNvPicPr>
          <p:nvPr/>
        </p:nvPicPr>
        <p:blipFill>
          <a:blip r:embed="rId6"/>
          <a:stretch>
            <a:fillRect/>
          </a:stretch>
        </p:blipFill>
        <p:spPr>
          <a:xfrm>
            <a:off x="8519617" y="1690686"/>
            <a:ext cx="2249991" cy="4740273"/>
          </a:xfrm>
          <a:prstGeom prst="rect">
            <a:avLst/>
          </a:prstGeom>
        </p:spPr>
      </p:pic>
    </p:spTree>
    <p:extLst>
      <p:ext uri="{BB962C8B-B14F-4D97-AF65-F5344CB8AC3E}">
        <p14:creationId xmlns:p14="http://schemas.microsoft.com/office/powerpoint/2010/main" val="1612870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06C7A6-9706-AD48-93EE-0AD9313DF564}"/>
              </a:ext>
            </a:extLst>
          </p:cNvPr>
          <p:cNvPicPr>
            <a:picLocks noChangeAspect="1"/>
          </p:cNvPicPr>
          <p:nvPr/>
        </p:nvPicPr>
        <p:blipFill>
          <a:blip r:embed="rId2">
            <a:alphaModFix amt="70000"/>
          </a:blip>
          <a:stretch>
            <a:fillRect/>
          </a:stretch>
        </p:blipFill>
        <p:spPr>
          <a:xfrm>
            <a:off x="0" y="0"/>
            <a:ext cx="12184264" cy="6858000"/>
          </a:xfrm>
          <a:prstGeom prst="rect">
            <a:avLst/>
          </a:prstGeom>
        </p:spPr>
      </p:pic>
      <p:sp>
        <p:nvSpPr>
          <p:cNvPr id="2" name="標題 1">
            <a:extLst>
              <a:ext uri="{FF2B5EF4-FFF2-40B4-BE49-F238E27FC236}">
                <a16:creationId xmlns:a16="http://schemas.microsoft.com/office/drawing/2014/main" id="{907EAC14-9B66-5848-BD0A-F091B7337416}"/>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Future Development</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13D11037-0F3D-BF4C-BC6A-D348CD2DBD17}"/>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To work further on the app, we can cooperate with other companies for exchanging the points in the app to rewards, such as coupon, gift cards, or free products.</a:t>
            </a:r>
            <a:endParaRPr kumimoji="1" lang="zh-TW" altLang="en-US" dirty="0"/>
          </a:p>
        </p:txBody>
      </p:sp>
      <p:pic>
        <p:nvPicPr>
          <p:cNvPr id="4" name="圖片 3">
            <a:extLst>
              <a:ext uri="{FF2B5EF4-FFF2-40B4-BE49-F238E27FC236}">
                <a16:creationId xmlns:a16="http://schemas.microsoft.com/office/drawing/2014/main" id="{DA3BDB18-5E00-6D4B-8A55-C67053867623}"/>
              </a:ext>
            </a:extLst>
          </p:cNvPr>
          <p:cNvPicPr>
            <a:picLocks noChangeAspect="1"/>
          </p:cNvPicPr>
          <p:nvPr/>
        </p:nvPicPr>
        <p:blipFill>
          <a:blip r:embed="rId3"/>
          <a:stretch>
            <a:fillRect/>
          </a:stretch>
        </p:blipFill>
        <p:spPr>
          <a:xfrm>
            <a:off x="6299200" y="453708"/>
            <a:ext cx="1381760" cy="1381760"/>
          </a:xfrm>
          <a:prstGeom prst="rect">
            <a:avLst/>
          </a:prstGeom>
        </p:spPr>
      </p:pic>
    </p:spTree>
    <p:extLst>
      <p:ext uri="{BB962C8B-B14F-4D97-AF65-F5344CB8AC3E}">
        <p14:creationId xmlns:p14="http://schemas.microsoft.com/office/powerpoint/2010/main" val="3200524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DB3238F8-F9C0-7041-9D35-BB70CA60CDE9}"/>
              </a:ext>
            </a:extLst>
          </p:cNvPr>
          <p:cNvPicPr>
            <a:picLocks noChangeAspect="1"/>
          </p:cNvPicPr>
          <p:nvPr/>
        </p:nvPicPr>
        <p:blipFill>
          <a:blip r:embed="rId2">
            <a:alphaModFix amt="70000"/>
          </a:blip>
          <a:stretch>
            <a:fillRect/>
          </a:stretch>
        </p:blipFill>
        <p:spPr>
          <a:xfrm>
            <a:off x="0" y="0"/>
            <a:ext cx="12298680" cy="6846570"/>
          </a:xfrm>
          <a:prstGeom prst="rect">
            <a:avLst/>
          </a:prstGeom>
        </p:spPr>
      </p:pic>
      <p:sp>
        <p:nvSpPr>
          <p:cNvPr id="2" name="標題 1">
            <a:extLst>
              <a:ext uri="{FF2B5EF4-FFF2-40B4-BE49-F238E27FC236}">
                <a16:creationId xmlns:a16="http://schemas.microsoft.com/office/drawing/2014/main" id="{668712D1-C2BC-E849-8800-ED56E2059B57}"/>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Reference Sites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039113F-83E7-304B-ACE7-BFE163647CE0}"/>
              </a:ext>
            </a:extLst>
          </p:cNvPr>
          <p:cNvSpPr>
            <a:spLocks noGrp="1"/>
          </p:cNvSpPr>
          <p:nvPr>
            <p:ph idx="1"/>
          </p:nvPr>
        </p:nvSpPr>
        <p:spPr/>
        <p:txBody>
          <a:bodyPr>
            <a:normAutofit fontScale="92500" lnSpcReduction="20000"/>
          </a:bodyPr>
          <a:lstStyle/>
          <a:p>
            <a:r>
              <a:rPr kumimoji="1" lang="en-US" altLang="zh-TW" dirty="0">
                <a:hlinkClick r:id="rId3"/>
              </a:rPr>
              <a:t>https://www.tukuppt.com/muban/pgbvzoxe.html</a:t>
            </a:r>
          </a:p>
          <a:p>
            <a:r>
              <a:rPr kumimoji="1" lang="en-US" altLang="zh-TW" dirty="0">
                <a:hlinkClick r:id="rId3"/>
              </a:rPr>
              <a:t>https://www.zsc5.com/beijing/katong/4106.html</a:t>
            </a:r>
          </a:p>
          <a:p>
            <a:r>
              <a:rPr kumimoji="1" lang="en-US" altLang="zh-TW" dirty="0">
                <a:hlinkClick r:id="rId3"/>
              </a:rPr>
              <a:t>http://www.mmonly.cc/wmtp/wmbj/135759_4.html</a:t>
            </a:r>
          </a:p>
          <a:p>
            <a:r>
              <a:rPr kumimoji="1" lang="en-US" altLang="zh-TW" dirty="0">
                <a:hlinkClick r:id="rId3"/>
              </a:rPr>
              <a:t>http://www.abckids.com.tw/newsdetail_tw.php?id=123494</a:t>
            </a:r>
          </a:p>
          <a:p>
            <a:r>
              <a:rPr kumimoji="1" lang="en-US" altLang="zh-TW" dirty="0">
                <a:hlinkClick r:id="rId3"/>
              </a:rPr>
              <a:t>http://www.sahandcrm.com/Home/Blog</a:t>
            </a:r>
          </a:p>
          <a:p>
            <a:r>
              <a:rPr kumimoji="1" lang="en-US" altLang="zh-TW" dirty="0">
                <a:hlinkClick r:id="rId3"/>
              </a:rPr>
              <a:t>https://www.rev.com/blog/phone-recorder-how-to-record-call-iphone</a:t>
            </a:r>
          </a:p>
          <a:p>
            <a:r>
              <a:rPr kumimoji="1" lang="en-US" altLang="zh-TW" dirty="0">
                <a:hlinkClick r:id="rId3"/>
              </a:rPr>
              <a:t>http://www.lucemorker.com/blog/introduction-to-software-architecture</a:t>
            </a:r>
          </a:p>
          <a:p>
            <a:r>
              <a:rPr kumimoji="1" lang="en-US" altLang="zh-TW" dirty="0">
                <a:hlinkClick r:id="rId3"/>
              </a:rPr>
              <a:t>https://www.iconfinder.com/icons/2352275/design_interface_mobile_ui_ux_icon</a:t>
            </a:r>
          </a:p>
          <a:p>
            <a:r>
              <a:rPr kumimoji="1" lang="en-US" altLang="zh-TW" dirty="0">
                <a:hlinkClick r:id="rId3"/>
              </a:rPr>
              <a:t>https://www.iconfinder.com/icons/1173372/architecture_business_city_development_future_sustainable_town_icon</a:t>
            </a:r>
          </a:p>
          <a:p>
            <a:endParaRPr kumimoji="1" lang="en-US" altLang="zh-TW" dirty="0">
              <a:hlinkClick r:id="rId3"/>
            </a:endParaRPr>
          </a:p>
          <a:p>
            <a:endParaRPr kumimoji="1" lang="en-US" altLang="zh-TW" dirty="0">
              <a:hlinkClick r:id="rId3"/>
            </a:endParaRPr>
          </a:p>
          <a:p>
            <a:endParaRPr kumimoji="1" lang="en-US" altLang="zh-TW" dirty="0"/>
          </a:p>
          <a:p>
            <a:endParaRPr kumimoji="1" lang="en-US" altLang="zh-TW" dirty="0"/>
          </a:p>
          <a:p>
            <a:endParaRPr kumimoji="1" lang="en-US" altLang="zh-TW" dirty="0"/>
          </a:p>
          <a:p>
            <a:endParaRPr kumimoji="1" lang="zh-TW" altLang="en-US" dirty="0"/>
          </a:p>
        </p:txBody>
      </p:sp>
    </p:spTree>
    <p:extLst>
      <p:ext uri="{BB962C8B-B14F-4D97-AF65-F5344CB8AC3E}">
        <p14:creationId xmlns:p14="http://schemas.microsoft.com/office/powerpoint/2010/main" val="2293140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6052BAC-607E-CB4D-8F07-6BD8B8CC0750}"/>
              </a:ext>
            </a:extLst>
          </p:cNvPr>
          <p:cNvPicPr>
            <a:picLocks noChangeAspect="1"/>
          </p:cNvPicPr>
          <p:nvPr/>
        </p:nvPicPr>
        <p:blipFill>
          <a:blip r:embed="rId2"/>
          <a:stretch>
            <a:fillRect/>
          </a:stretch>
        </p:blipFill>
        <p:spPr>
          <a:xfrm>
            <a:off x="0" y="-1"/>
            <a:ext cx="12192000" cy="6886575"/>
          </a:xfrm>
          <a:prstGeom prst="rect">
            <a:avLst/>
          </a:prstGeom>
        </p:spPr>
      </p:pic>
      <p:sp>
        <p:nvSpPr>
          <p:cNvPr id="2" name="標題 1">
            <a:extLst>
              <a:ext uri="{FF2B5EF4-FFF2-40B4-BE49-F238E27FC236}">
                <a16:creationId xmlns:a16="http://schemas.microsoft.com/office/drawing/2014/main" id="{EBC43400-05E2-3843-94FD-0783365C5A2F}"/>
              </a:ext>
            </a:extLst>
          </p:cNvPr>
          <p:cNvSpPr>
            <a:spLocks noGrp="1"/>
          </p:cNvSpPr>
          <p:nvPr>
            <p:ph type="ctrTitle"/>
          </p:nvPr>
        </p:nvSpPr>
        <p:spPr>
          <a:xfrm>
            <a:off x="1524000" y="1316333"/>
            <a:ext cx="9144000" cy="2387600"/>
          </a:xfrm>
        </p:spPr>
        <p:txBody>
          <a:bodyPr/>
          <a:lstStyle/>
          <a:p>
            <a:r>
              <a:rPr kumimoji="1" lang="en-US" altLang="zh-TW" dirty="0">
                <a:solidFill>
                  <a:srgbClr val="002060"/>
                </a:solidFill>
                <a:latin typeface="Cooper Black" panose="0208090404030B020404" pitchFamily="18" charset="0"/>
              </a:rPr>
              <a:t>Thank You</a:t>
            </a:r>
            <a:endParaRPr kumimoji="1" lang="zh-TW" altLang="en-US" dirty="0">
              <a:solidFill>
                <a:srgbClr val="002060"/>
              </a:solidFill>
              <a:latin typeface="Cooper Black" panose="0208090404030B020404" pitchFamily="18" charset="0"/>
            </a:endParaRPr>
          </a:p>
        </p:txBody>
      </p:sp>
    </p:spTree>
    <p:extLst>
      <p:ext uri="{BB962C8B-B14F-4D97-AF65-F5344CB8AC3E}">
        <p14:creationId xmlns:p14="http://schemas.microsoft.com/office/powerpoint/2010/main" val="399517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0E733A0-F81B-4044-A9B8-712FB5391819}"/>
              </a:ext>
            </a:extLst>
          </p:cNvPr>
          <p:cNvPicPr>
            <a:picLocks noChangeAspect="1"/>
          </p:cNvPicPr>
          <p:nvPr/>
        </p:nvPicPr>
        <p:blipFill>
          <a:blip r:embed="rId2">
            <a:alphaModFix amt="70000"/>
          </a:blip>
          <a:stretch>
            <a:fillRect/>
          </a:stretch>
        </p:blipFill>
        <p:spPr>
          <a:xfrm>
            <a:off x="0" y="0"/>
            <a:ext cx="12298680" cy="6846570"/>
          </a:xfrm>
          <a:prstGeom prst="rect">
            <a:avLst/>
          </a:prstGeom>
        </p:spPr>
      </p:pic>
      <p:sp>
        <p:nvSpPr>
          <p:cNvPr id="2" name="標題 1">
            <a:extLst>
              <a:ext uri="{FF2B5EF4-FFF2-40B4-BE49-F238E27FC236}">
                <a16:creationId xmlns:a16="http://schemas.microsoft.com/office/drawing/2014/main" id="{B718F067-6DA1-7146-8F29-42CBD5EDB334}"/>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App Purpose</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D1E6242-9817-BF44-8440-A76EBCCE7FB3}"/>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To encourage people to be more eco-friendly, we created an application that records the walking steps, the distance traveled by bicycle, and the recycling history. These actions will reward the users by allowing them to gain some points, and these points then change the bear character’s state. </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1443330E-8BA1-4047-A799-56646E9015AC}"/>
              </a:ext>
            </a:extLst>
          </p:cNvPr>
          <p:cNvPicPr>
            <a:picLocks noChangeAspect="1"/>
          </p:cNvPicPr>
          <p:nvPr/>
        </p:nvPicPr>
        <p:blipFill>
          <a:blip r:embed="rId3">
            <a:clrChange>
              <a:clrFrom>
                <a:srgbClr val="DFE7EE"/>
              </a:clrFrom>
              <a:clrTo>
                <a:srgbClr val="DFE7EE">
                  <a:alpha val="0"/>
                </a:srgbClr>
              </a:clrTo>
            </a:clrChange>
          </a:blip>
          <a:stretch>
            <a:fillRect/>
          </a:stretch>
        </p:blipFill>
        <p:spPr>
          <a:xfrm>
            <a:off x="6690360" y="3892467"/>
            <a:ext cx="4663440" cy="2619299"/>
          </a:xfrm>
          <a:prstGeom prst="rect">
            <a:avLst/>
          </a:prstGeom>
        </p:spPr>
      </p:pic>
    </p:spTree>
    <p:extLst>
      <p:ext uri="{BB962C8B-B14F-4D97-AF65-F5344CB8AC3E}">
        <p14:creationId xmlns:p14="http://schemas.microsoft.com/office/powerpoint/2010/main" val="33068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C80BB3DC-9CC1-4D41-9C2F-3CB53BE01537}"/>
              </a:ext>
            </a:extLst>
          </p:cNvPr>
          <p:cNvPicPr>
            <a:picLocks noChangeAspect="1"/>
          </p:cNvPicPr>
          <p:nvPr/>
        </p:nvPicPr>
        <p:blipFill>
          <a:blip r:embed="rId2">
            <a:alphaModFix amt="70000"/>
          </a:blip>
          <a:stretch>
            <a:fillRect/>
          </a:stretch>
        </p:blipFill>
        <p:spPr>
          <a:xfrm>
            <a:off x="0" y="0"/>
            <a:ext cx="12184264" cy="6858000"/>
          </a:xfrm>
          <a:prstGeom prst="rect">
            <a:avLst/>
          </a:prstGeom>
        </p:spPr>
      </p:pic>
      <p:sp>
        <p:nvSpPr>
          <p:cNvPr id="2" name="標題 1">
            <a:extLst>
              <a:ext uri="{FF2B5EF4-FFF2-40B4-BE49-F238E27FC236}">
                <a16:creationId xmlns:a16="http://schemas.microsoft.com/office/drawing/2014/main" id="{BC0E00C0-AA82-F14C-B1EB-3FCD5A921AB5}"/>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Main Character-Bear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09A9AD3C-BD13-CD4D-8301-80F2A408D6F1}"/>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character, drawn by Samarah, will change into different stages when sensing the user’s situation.</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3FAD1E6D-450E-6D43-952A-849345212C7B}"/>
              </a:ext>
            </a:extLst>
          </p:cNvPr>
          <p:cNvPicPr>
            <a:picLocks noChangeAspect="1"/>
          </p:cNvPicPr>
          <p:nvPr/>
        </p:nvPicPr>
        <p:blipFill>
          <a:blip r:embed="rId3"/>
          <a:stretch>
            <a:fillRect/>
          </a:stretch>
        </p:blipFill>
        <p:spPr>
          <a:xfrm>
            <a:off x="4328160" y="2827539"/>
            <a:ext cx="1822570" cy="1822570"/>
          </a:xfrm>
          <a:prstGeom prst="rect">
            <a:avLst/>
          </a:prstGeom>
        </p:spPr>
      </p:pic>
      <p:pic>
        <p:nvPicPr>
          <p:cNvPr id="7" name="圖片 6">
            <a:extLst>
              <a:ext uri="{FF2B5EF4-FFF2-40B4-BE49-F238E27FC236}">
                <a16:creationId xmlns:a16="http://schemas.microsoft.com/office/drawing/2014/main" id="{722D6F93-9F34-A541-B104-5718CF86E282}"/>
              </a:ext>
            </a:extLst>
          </p:cNvPr>
          <p:cNvPicPr>
            <a:picLocks noChangeAspect="1"/>
          </p:cNvPicPr>
          <p:nvPr/>
        </p:nvPicPr>
        <p:blipFill>
          <a:blip r:embed="rId4"/>
          <a:stretch>
            <a:fillRect/>
          </a:stretch>
        </p:blipFill>
        <p:spPr>
          <a:xfrm>
            <a:off x="6176156" y="2837169"/>
            <a:ext cx="1812024" cy="1812024"/>
          </a:xfrm>
          <a:prstGeom prst="rect">
            <a:avLst/>
          </a:prstGeom>
        </p:spPr>
      </p:pic>
      <p:pic>
        <p:nvPicPr>
          <p:cNvPr id="9" name="圖片 8">
            <a:extLst>
              <a:ext uri="{FF2B5EF4-FFF2-40B4-BE49-F238E27FC236}">
                <a16:creationId xmlns:a16="http://schemas.microsoft.com/office/drawing/2014/main" id="{082E34A9-623D-AD41-920A-2AB50B3B4724}"/>
              </a:ext>
            </a:extLst>
          </p:cNvPr>
          <p:cNvPicPr>
            <a:picLocks noChangeAspect="1"/>
          </p:cNvPicPr>
          <p:nvPr/>
        </p:nvPicPr>
        <p:blipFill>
          <a:blip r:embed="rId5"/>
          <a:stretch>
            <a:fillRect/>
          </a:stretch>
        </p:blipFill>
        <p:spPr>
          <a:xfrm>
            <a:off x="2658622" y="2837169"/>
            <a:ext cx="1812940" cy="1812940"/>
          </a:xfrm>
          <a:prstGeom prst="rect">
            <a:avLst/>
          </a:prstGeom>
        </p:spPr>
      </p:pic>
      <p:pic>
        <p:nvPicPr>
          <p:cNvPr id="11" name="圖片 10">
            <a:extLst>
              <a:ext uri="{FF2B5EF4-FFF2-40B4-BE49-F238E27FC236}">
                <a16:creationId xmlns:a16="http://schemas.microsoft.com/office/drawing/2014/main" id="{D4883130-F1D1-0747-AE55-3468FAD9A9CA}"/>
              </a:ext>
            </a:extLst>
          </p:cNvPr>
          <p:cNvPicPr>
            <a:picLocks noChangeAspect="1"/>
          </p:cNvPicPr>
          <p:nvPr/>
        </p:nvPicPr>
        <p:blipFill>
          <a:blip r:embed="rId6"/>
          <a:stretch>
            <a:fillRect/>
          </a:stretch>
        </p:blipFill>
        <p:spPr>
          <a:xfrm>
            <a:off x="4328160" y="4649193"/>
            <a:ext cx="1822570" cy="1822570"/>
          </a:xfrm>
          <a:prstGeom prst="rect">
            <a:avLst/>
          </a:prstGeom>
        </p:spPr>
      </p:pic>
      <p:pic>
        <p:nvPicPr>
          <p:cNvPr id="13" name="圖片 12">
            <a:extLst>
              <a:ext uri="{FF2B5EF4-FFF2-40B4-BE49-F238E27FC236}">
                <a16:creationId xmlns:a16="http://schemas.microsoft.com/office/drawing/2014/main" id="{5F10261C-49D6-A341-82E4-E4FE21CD94E8}"/>
              </a:ext>
            </a:extLst>
          </p:cNvPr>
          <p:cNvPicPr>
            <a:picLocks noChangeAspect="1"/>
          </p:cNvPicPr>
          <p:nvPr/>
        </p:nvPicPr>
        <p:blipFill>
          <a:blip r:embed="rId7"/>
          <a:stretch>
            <a:fillRect/>
          </a:stretch>
        </p:blipFill>
        <p:spPr>
          <a:xfrm>
            <a:off x="954028" y="2827539"/>
            <a:ext cx="1867971" cy="1867971"/>
          </a:xfrm>
          <a:prstGeom prst="rect">
            <a:avLst/>
          </a:prstGeom>
        </p:spPr>
      </p:pic>
      <p:pic>
        <p:nvPicPr>
          <p:cNvPr id="16" name="圖片 15">
            <a:extLst>
              <a:ext uri="{FF2B5EF4-FFF2-40B4-BE49-F238E27FC236}">
                <a16:creationId xmlns:a16="http://schemas.microsoft.com/office/drawing/2014/main" id="{2B16FF40-36D2-7D4D-9CE1-20E1FE80B69A}"/>
              </a:ext>
            </a:extLst>
          </p:cNvPr>
          <p:cNvPicPr>
            <a:picLocks noChangeAspect="1"/>
          </p:cNvPicPr>
          <p:nvPr/>
        </p:nvPicPr>
        <p:blipFill>
          <a:blip r:embed="rId8"/>
          <a:stretch>
            <a:fillRect/>
          </a:stretch>
        </p:blipFill>
        <p:spPr>
          <a:xfrm>
            <a:off x="990715" y="4640479"/>
            <a:ext cx="1831283" cy="1831283"/>
          </a:xfrm>
          <a:prstGeom prst="rect">
            <a:avLst/>
          </a:prstGeom>
        </p:spPr>
      </p:pic>
      <p:pic>
        <p:nvPicPr>
          <p:cNvPr id="18" name="圖片 17">
            <a:extLst>
              <a:ext uri="{FF2B5EF4-FFF2-40B4-BE49-F238E27FC236}">
                <a16:creationId xmlns:a16="http://schemas.microsoft.com/office/drawing/2014/main" id="{DBC4F545-8D35-9742-B39D-7942625C3855}"/>
              </a:ext>
            </a:extLst>
          </p:cNvPr>
          <p:cNvPicPr>
            <a:picLocks noChangeAspect="1"/>
          </p:cNvPicPr>
          <p:nvPr/>
        </p:nvPicPr>
        <p:blipFill>
          <a:blip r:embed="rId9"/>
          <a:stretch>
            <a:fillRect/>
          </a:stretch>
        </p:blipFill>
        <p:spPr>
          <a:xfrm>
            <a:off x="2739119" y="4705140"/>
            <a:ext cx="1766622" cy="1766622"/>
          </a:xfrm>
          <a:prstGeom prst="rect">
            <a:avLst/>
          </a:prstGeom>
        </p:spPr>
      </p:pic>
      <p:pic>
        <p:nvPicPr>
          <p:cNvPr id="20" name="圖片 19">
            <a:extLst>
              <a:ext uri="{FF2B5EF4-FFF2-40B4-BE49-F238E27FC236}">
                <a16:creationId xmlns:a16="http://schemas.microsoft.com/office/drawing/2014/main" id="{37226BA7-8E1D-BA44-AA19-7FB9537714D6}"/>
              </a:ext>
            </a:extLst>
          </p:cNvPr>
          <p:cNvPicPr>
            <a:picLocks noChangeAspect="1"/>
          </p:cNvPicPr>
          <p:nvPr/>
        </p:nvPicPr>
        <p:blipFill>
          <a:blip r:embed="rId10"/>
          <a:stretch>
            <a:fillRect/>
          </a:stretch>
        </p:blipFill>
        <p:spPr>
          <a:xfrm>
            <a:off x="6105830" y="4498035"/>
            <a:ext cx="1972812" cy="1972812"/>
          </a:xfrm>
          <a:prstGeom prst="rect">
            <a:avLst/>
          </a:prstGeom>
        </p:spPr>
      </p:pic>
      <p:pic>
        <p:nvPicPr>
          <p:cNvPr id="22" name="圖片 21">
            <a:extLst>
              <a:ext uri="{FF2B5EF4-FFF2-40B4-BE49-F238E27FC236}">
                <a16:creationId xmlns:a16="http://schemas.microsoft.com/office/drawing/2014/main" id="{7EF85AC1-FAE7-DF43-9225-3B58D2A28632}"/>
              </a:ext>
            </a:extLst>
          </p:cNvPr>
          <p:cNvPicPr>
            <a:picLocks noChangeAspect="1"/>
          </p:cNvPicPr>
          <p:nvPr/>
        </p:nvPicPr>
        <p:blipFill>
          <a:blip r:embed="rId11"/>
          <a:stretch>
            <a:fillRect/>
          </a:stretch>
        </p:blipFill>
        <p:spPr>
          <a:xfrm>
            <a:off x="7828160" y="2837169"/>
            <a:ext cx="1803310" cy="1803310"/>
          </a:xfrm>
          <a:prstGeom prst="rect">
            <a:avLst/>
          </a:prstGeom>
        </p:spPr>
      </p:pic>
    </p:spTree>
    <p:extLst>
      <p:ext uri="{BB962C8B-B14F-4D97-AF65-F5344CB8AC3E}">
        <p14:creationId xmlns:p14="http://schemas.microsoft.com/office/powerpoint/2010/main" val="137245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350D36E-710B-1A4D-86A8-65142F28F7EA}"/>
              </a:ext>
            </a:extLst>
          </p:cNvPr>
          <p:cNvPicPr>
            <a:picLocks noChangeAspect="1"/>
          </p:cNvPicPr>
          <p:nvPr/>
        </p:nvPicPr>
        <p:blipFill>
          <a:blip r:embed="rId2">
            <a:alphaModFix amt="70000"/>
          </a:blip>
          <a:stretch>
            <a:fillRect/>
          </a:stretch>
        </p:blipFill>
        <p:spPr>
          <a:xfrm>
            <a:off x="0" y="0"/>
            <a:ext cx="12298680" cy="6846570"/>
          </a:xfrm>
          <a:prstGeom prst="rect">
            <a:avLst/>
          </a:prstGeom>
        </p:spPr>
      </p:pic>
      <p:sp>
        <p:nvSpPr>
          <p:cNvPr id="2" name="標題 1">
            <a:extLst>
              <a:ext uri="{FF2B5EF4-FFF2-40B4-BE49-F238E27FC236}">
                <a16:creationId xmlns:a16="http://schemas.microsoft.com/office/drawing/2014/main" id="{F45A3E88-3461-7C47-BD5D-907DED372FB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Software Architecture</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DD7A97DC-2EEB-8F4A-98F4-A50B3C38B970}"/>
              </a:ext>
            </a:extLst>
          </p:cNvPr>
          <p:cNvSpPr>
            <a:spLocks noGrp="1"/>
          </p:cNvSpPr>
          <p:nvPr>
            <p:ph idx="1"/>
          </p:nvPr>
        </p:nvSpPr>
        <p:spPr/>
        <p:txBody>
          <a:bodyPr>
            <a:normAutofit fontScale="77500" lnSpcReduction="20000"/>
          </a:bodyPr>
          <a:lstStyle/>
          <a:p>
            <a:pPr>
              <a:buFont typeface="Wingdings" pitchFamily="2" charset="2"/>
              <a:buChar char="ü"/>
            </a:pPr>
            <a:r>
              <a:rPr kumimoji="1" lang="en-US" altLang="zh-TW" dirty="0">
                <a:solidFill>
                  <a:srgbClr val="002060"/>
                </a:solidFill>
                <a:latin typeface="Chalkboard" panose="03050602040202020205" pitchFamily="66" charset="0"/>
              </a:rPr>
              <a:t>Login Activity</a:t>
            </a:r>
          </a:p>
          <a:p>
            <a:pPr>
              <a:buFont typeface="Wingdings" pitchFamily="2" charset="2"/>
              <a:buChar char="ü"/>
            </a:pPr>
            <a:r>
              <a:rPr kumimoji="1" lang="en-US" altLang="zh-TW" dirty="0">
                <a:solidFill>
                  <a:srgbClr val="002060"/>
                </a:solidFill>
                <a:latin typeface="Chalkboard" panose="03050602040202020205" pitchFamily="66" charset="0"/>
              </a:rPr>
              <a:t>Home Activity</a:t>
            </a:r>
          </a:p>
          <a:p>
            <a:pPr>
              <a:buFont typeface="Wingdings" pitchFamily="2" charset="2"/>
              <a:buChar char="ü"/>
            </a:pPr>
            <a:r>
              <a:rPr kumimoji="1" lang="en-US" altLang="zh-TW" dirty="0">
                <a:solidFill>
                  <a:srgbClr val="002060"/>
                </a:solidFill>
                <a:latin typeface="Chalkboard" panose="03050602040202020205" pitchFamily="66" charset="0"/>
              </a:rPr>
              <a:t>Sensor Filter</a:t>
            </a:r>
          </a:p>
          <a:p>
            <a:pPr>
              <a:buFont typeface="Wingdings" pitchFamily="2" charset="2"/>
              <a:buChar char="ü"/>
            </a:pPr>
            <a:r>
              <a:rPr kumimoji="1" lang="en-US" altLang="zh-TW" dirty="0">
                <a:solidFill>
                  <a:srgbClr val="002060"/>
                </a:solidFill>
                <a:latin typeface="Chalkboard" panose="03050602040202020205" pitchFamily="66" charset="0"/>
              </a:rPr>
              <a:t>Step Listener</a:t>
            </a:r>
          </a:p>
          <a:p>
            <a:pPr>
              <a:buFont typeface="Wingdings" pitchFamily="2" charset="2"/>
              <a:buChar char="ü"/>
            </a:pPr>
            <a:r>
              <a:rPr kumimoji="1" lang="en-US" altLang="zh-TW" dirty="0">
                <a:solidFill>
                  <a:srgbClr val="002060"/>
                </a:solidFill>
                <a:latin typeface="Chalkboard" panose="03050602040202020205" pitchFamily="66" charset="0"/>
              </a:rPr>
              <a:t>Step Detector</a:t>
            </a:r>
          </a:p>
          <a:p>
            <a:pPr>
              <a:buFont typeface="Wingdings" pitchFamily="2" charset="2"/>
              <a:buChar char="ü"/>
            </a:pPr>
            <a:r>
              <a:rPr kumimoji="1" lang="en-US" altLang="zh-TW" dirty="0">
                <a:solidFill>
                  <a:srgbClr val="002060"/>
                </a:solidFill>
                <a:latin typeface="Chalkboard" panose="03050602040202020205" pitchFamily="66" charset="0"/>
              </a:rPr>
              <a:t>Step Calculation</a:t>
            </a:r>
          </a:p>
          <a:p>
            <a:pPr>
              <a:buFont typeface="Wingdings" pitchFamily="2" charset="2"/>
              <a:buChar char="ü"/>
            </a:pPr>
            <a:r>
              <a:rPr kumimoji="1" lang="en-US" altLang="zh-TW" dirty="0">
                <a:solidFill>
                  <a:srgbClr val="002060"/>
                </a:solidFill>
                <a:latin typeface="Chalkboard" panose="03050602040202020205" pitchFamily="66" charset="0"/>
              </a:rPr>
              <a:t>Maps Activity</a:t>
            </a:r>
          </a:p>
          <a:p>
            <a:pPr>
              <a:buFont typeface="Wingdings" pitchFamily="2" charset="2"/>
              <a:buChar char="ü"/>
            </a:pPr>
            <a:r>
              <a:rPr kumimoji="1" lang="en-US" altLang="zh-TW" dirty="0">
                <a:solidFill>
                  <a:srgbClr val="002060"/>
                </a:solidFill>
                <a:latin typeface="Chalkboard" panose="03050602040202020205" pitchFamily="66" charset="0"/>
              </a:rPr>
              <a:t>GPS</a:t>
            </a:r>
          </a:p>
          <a:p>
            <a:pPr>
              <a:buFont typeface="Wingdings" pitchFamily="2" charset="2"/>
              <a:buChar char="ü"/>
            </a:pPr>
            <a:r>
              <a:rPr kumimoji="1" lang="en-US" altLang="zh-TW" dirty="0">
                <a:solidFill>
                  <a:srgbClr val="002060"/>
                </a:solidFill>
                <a:latin typeface="Chalkboard" panose="03050602040202020205" pitchFamily="66" charset="0"/>
              </a:rPr>
              <a:t>Point System</a:t>
            </a:r>
          </a:p>
          <a:p>
            <a:pPr>
              <a:buFont typeface="Wingdings" pitchFamily="2" charset="2"/>
              <a:buChar char="ü"/>
            </a:pPr>
            <a:r>
              <a:rPr kumimoji="1" lang="en-US" altLang="zh-TW" dirty="0">
                <a:solidFill>
                  <a:srgbClr val="002060"/>
                </a:solidFill>
                <a:latin typeface="Chalkboard" panose="03050602040202020205" pitchFamily="66" charset="0"/>
              </a:rPr>
              <a:t>Recycle Database</a:t>
            </a:r>
          </a:p>
          <a:p>
            <a:pPr>
              <a:buFont typeface="Wingdings" pitchFamily="2" charset="2"/>
              <a:buChar char="ü"/>
            </a:pPr>
            <a:r>
              <a:rPr kumimoji="1" lang="en-US" altLang="zh-TW" dirty="0">
                <a:solidFill>
                  <a:srgbClr val="002060"/>
                </a:solidFill>
                <a:latin typeface="Chalkboard" panose="03050602040202020205" pitchFamily="66" charset="0"/>
              </a:rPr>
              <a:t>Recycle Rules</a:t>
            </a:r>
          </a:p>
          <a:p>
            <a:pPr>
              <a:buFont typeface="Wingdings" pitchFamily="2" charset="2"/>
              <a:buChar char="ü"/>
            </a:pPr>
            <a:r>
              <a:rPr kumimoji="1" lang="en-US" altLang="zh-TW" dirty="0">
                <a:solidFill>
                  <a:srgbClr val="002060"/>
                </a:solidFill>
                <a:latin typeface="Chalkboard" panose="03050602040202020205" pitchFamily="66" charset="0"/>
              </a:rPr>
              <a:t>UI Design</a:t>
            </a:r>
            <a:endParaRPr kumimoji="1" lang="zh-TW" altLang="en-US" dirty="0">
              <a:solidFill>
                <a:srgbClr val="002060"/>
              </a:solidFill>
              <a:latin typeface="Chalkboard" panose="03050602040202020205" pitchFamily="66" charset="0"/>
            </a:endParaRPr>
          </a:p>
        </p:txBody>
      </p:sp>
      <p:pic>
        <p:nvPicPr>
          <p:cNvPr id="4" name="圖片 3">
            <a:extLst>
              <a:ext uri="{FF2B5EF4-FFF2-40B4-BE49-F238E27FC236}">
                <a16:creationId xmlns:a16="http://schemas.microsoft.com/office/drawing/2014/main" id="{ED46044B-C4CC-C14C-8983-E1BDD9606C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85280" y="2108994"/>
            <a:ext cx="3784600" cy="3784600"/>
          </a:xfrm>
          <a:prstGeom prst="rect">
            <a:avLst/>
          </a:prstGeom>
        </p:spPr>
      </p:pic>
    </p:spTree>
    <p:extLst>
      <p:ext uri="{BB962C8B-B14F-4D97-AF65-F5344CB8AC3E}">
        <p14:creationId xmlns:p14="http://schemas.microsoft.com/office/powerpoint/2010/main" val="67208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圖片 37">
            <a:extLst>
              <a:ext uri="{FF2B5EF4-FFF2-40B4-BE49-F238E27FC236}">
                <a16:creationId xmlns:a16="http://schemas.microsoft.com/office/drawing/2014/main" id="{467C0F7D-66DB-EE48-8D30-9A21227B140B}"/>
              </a:ext>
            </a:extLst>
          </p:cNvPr>
          <p:cNvPicPr>
            <a:picLocks noChangeAspect="1"/>
          </p:cNvPicPr>
          <p:nvPr/>
        </p:nvPicPr>
        <p:blipFill>
          <a:blip r:embed="rId2">
            <a:alphaModFix amt="70000"/>
          </a:blip>
          <a:stretch>
            <a:fillRect/>
          </a:stretch>
        </p:blipFill>
        <p:spPr>
          <a:xfrm>
            <a:off x="0" y="0"/>
            <a:ext cx="12184264" cy="6858000"/>
          </a:xfrm>
          <a:prstGeom prst="rect">
            <a:avLst/>
          </a:prstGeom>
        </p:spPr>
      </p:pic>
      <p:sp>
        <p:nvSpPr>
          <p:cNvPr id="2" name="標題 1">
            <a:extLst>
              <a:ext uri="{FF2B5EF4-FFF2-40B4-BE49-F238E27FC236}">
                <a16:creationId xmlns:a16="http://schemas.microsoft.com/office/drawing/2014/main" id="{114148EF-BC56-1244-982F-21B60B1208B3}"/>
              </a:ext>
            </a:extLst>
          </p:cNvPr>
          <p:cNvSpPr>
            <a:spLocks noGrp="1"/>
          </p:cNvSpPr>
          <p:nvPr>
            <p:ph type="title"/>
          </p:nvPr>
        </p:nvSpPr>
        <p:spPr>
          <a:xfrm>
            <a:off x="493934" y="242950"/>
            <a:ext cx="10515600" cy="1325563"/>
          </a:xfrm>
        </p:spPr>
        <p:txBody>
          <a:bodyPr/>
          <a:lstStyle/>
          <a:p>
            <a:r>
              <a:rPr kumimoji="1" lang="en-US" altLang="zh-TW" dirty="0">
                <a:solidFill>
                  <a:srgbClr val="002060"/>
                </a:solidFill>
                <a:latin typeface="Britannic Bold" panose="020B0903060703020204" pitchFamily="34" charset="0"/>
              </a:rPr>
              <a:t>Diagram</a:t>
            </a:r>
            <a:endParaRPr kumimoji="1" lang="zh-TW" altLang="en-US" dirty="0">
              <a:solidFill>
                <a:srgbClr val="002060"/>
              </a:solidFill>
              <a:latin typeface="Britannic Bold" panose="020B0903060703020204" pitchFamily="34" charset="0"/>
            </a:endParaRPr>
          </a:p>
        </p:txBody>
      </p:sp>
      <p:grpSp>
        <p:nvGrpSpPr>
          <p:cNvPr id="136" name="群組 135">
            <a:extLst>
              <a:ext uri="{FF2B5EF4-FFF2-40B4-BE49-F238E27FC236}">
                <a16:creationId xmlns:a16="http://schemas.microsoft.com/office/drawing/2014/main" id="{3FCBF422-EB60-E94D-9647-CA25BDC5E580}"/>
              </a:ext>
            </a:extLst>
          </p:cNvPr>
          <p:cNvGrpSpPr/>
          <p:nvPr/>
        </p:nvGrpSpPr>
        <p:grpSpPr>
          <a:xfrm>
            <a:off x="493934" y="1824445"/>
            <a:ext cx="11173873" cy="4502212"/>
            <a:chOff x="493934" y="1824445"/>
            <a:chExt cx="11173873" cy="4502212"/>
          </a:xfrm>
        </p:grpSpPr>
        <p:sp>
          <p:nvSpPr>
            <p:cNvPr id="4" name="文字方塊 3">
              <a:extLst>
                <a:ext uri="{FF2B5EF4-FFF2-40B4-BE49-F238E27FC236}">
                  <a16:creationId xmlns:a16="http://schemas.microsoft.com/office/drawing/2014/main" id="{E5108032-A97A-6A4B-AC9D-D7D29EC47462}"/>
                </a:ext>
              </a:extLst>
            </p:cNvPr>
            <p:cNvSpPr txBox="1"/>
            <p:nvPr/>
          </p:nvSpPr>
          <p:spPr>
            <a:xfrm>
              <a:off x="2394823" y="3958366"/>
              <a:ext cx="1502334" cy="369332"/>
            </a:xfrm>
            <a:prstGeom prst="rect">
              <a:avLst/>
            </a:prstGeom>
            <a:solidFill>
              <a:schemeClr val="accent4">
                <a:lumMod val="40000"/>
                <a:lumOff val="60000"/>
              </a:schemeClr>
            </a:solidFill>
          </p:spPr>
          <p:txBody>
            <a:bodyPr wrap="none" rtlCol="0">
              <a:spAutoFit/>
            </a:bodyPr>
            <a:lstStyle/>
            <a:p>
              <a:r>
                <a:rPr kumimoji="1" lang="en-US" altLang="zh-TW" dirty="0"/>
                <a:t>Home Activity</a:t>
              </a:r>
              <a:endParaRPr kumimoji="1" lang="zh-TW" altLang="en-US" dirty="0"/>
            </a:p>
          </p:txBody>
        </p:sp>
        <p:sp>
          <p:nvSpPr>
            <p:cNvPr id="5" name="文字方塊 4">
              <a:extLst>
                <a:ext uri="{FF2B5EF4-FFF2-40B4-BE49-F238E27FC236}">
                  <a16:creationId xmlns:a16="http://schemas.microsoft.com/office/drawing/2014/main" id="{6D49F9ED-A2FC-8044-BAAB-712F1B5A4CD2}"/>
                </a:ext>
              </a:extLst>
            </p:cNvPr>
            <p:cNvSpPr txBox="1"/>
            <p:nvPr/>
          </p:nvSpPr>
          <p:spPr>
            <a:xfrm>
              <a:off x="4136145" y="4639884"/>
              <a:ext cx="1411861" cy="369332"/>
            </a:xfrm>
            <a:prstGeom prst="rect">
              <a:avLst/>
            </a:prstGeom>
            <a:solidFill>
              <a:schemeClr val="accent4">
                <a:lumMod val="40000"/>
                <a:lumOff val="60000"/>
              </a:schemeClr>
            </a:solidFill>
          </p:spPr>
          <p:txBody>
            <a:bodyPr wrap="none" rtlCol="0">
              <a:spAutoFit/>
            </a:bodyPr>
            <a:lstStyle/>
            <a:p>
              <a:r>
                <a:rPr kumimoji="1" lang="en-US" altLang="zh-TW" dirty="0"/>
                <a:t>Step Counter</a:t>
              </a:r>
              <a:endParaRPr kumimoji="1" lang="zh-TW" altLang="en-US" dirty="0"/>
            </a:p>
          </p:txBody>
        </p:sp>
        <p:sp>
          <p:nvSpPr>
            <p:cNvPr id="7" name="文字方塊 6">
              <a:extLst>
                <a:ext uri="{FF2B5EF4-FFF2-40B4-BE49-F238E27FC236}">
                  <a16:creationId xmlns:a16="http://schemas.microsoft.com/office/drawing/2014/main" id="{7E3C17FC-EF4D-1C46-AC77-BC2EC1F1E85F}"/>
                </a:ext>
              </a:extLst>
            </p:cNvPr>
            <p:cNvSpPr txBox="1"/>
            <p:nvPr/>
          </p:nvSpPr>
          <p:spPr>
            <a:xfrm>
              <a:off x="8548685" y="3359504"/>
              <a:ext cx="886205" cy="369332"/>
            </a:xfrm>
            <a:prstGeom prst="rect">
              <a:avLst/>
            </a:prstGeom>
            <a:solidFill>
              <a:schemeClr val="accent4">
                <a:lumMod val="40000"/>
                <a:lumOff val="60000"/>
              </a:schemeClr>
            </a:solidFill>
          </p:spPr>
          <p:txBody>
            <a:bodyPr wrap="none" rtlCol="0">
              <a:spAutoFit/>
            </a:bodyPr>
            <a:lstStyle/>
            <a:p>
              <a:r>
                <a:rPr kumimoji="1" lang="en-US" altLang="zh-TW" dirty="0"/>
                <a:t>Recycle</a:t>
              </a:r>
              <a:endParaRPr kumimoji="1" lang="zh-TW" altLang="en-US" dirty="0"/>
            </a:p>
          </p:txBody>
        </p:sp>
        <p:sp>
          <p:nvSpPr>
            <p:cNvPr id="8" name="文字方塊 7">
              <a:extLst>
                <a:ext uri="{FF2B5EF4-FFF2-40B4-BE49-F238E27FC236}">
                  <a16:creationId xmlns:a16="http://schemas.microsoft.com/office/drawing/2014/main" id="{BA89822A-7705-EE41-B2A6-6823C489BDE8}"/>
                </a:ext>
              </a:extLst>
            </p:cNvPr>
            <p:cNvSpPr txBox="1"/>
            <p:nvPr/>
          </p:nvSpPr>
          <p:spPr>
            <a:xfrm>
              <a:off x="1188368" y="5957325"/>
              <a:ext cx="1353960" cy="369332"/>
            </a:xfrm>
            <a:prstGeom prst="rect">
              <a:avLst/>
            </a:prstGeom>
            <a:solidFill>
              <a:schemeClr val="accent4">
                <a:lumMod val="40000"/>
                <a:lumOff val="60000"/>
              </a:schemeClr>
            </a:solidFill>
          </p:spPr>
          <p:txBody>
            <a:bodyPr wrap="none" rtlCol="0">
              <a:spAutoFit/>
            </a:bodyPr>
            <a:lstStyle/>
            <a:p>
              <a:r>
                <a:rPr kumimoji="1" lang="en-US" altLang="zh-TW" dirty="0"/>
                <a:t>Sensor Filter</a:t>
              </a:r>
              <a:endParaRPr kumimoji="1" lang="zh-TW" altLang="en-US" dirty="0"/>
            </a:p>
          </p:txBody>
        </p:sp>
        <p:sp>
          <p:nvSpPr>
            <p:cNvPr id="9" name="文字方塊 8">
              <a:extLst>
                <a:ext uri="{FF2B5EF4-FFF2-40B4-BE49-F238E27FC236}">
                  <a16:creationId xmlns:a16="http://schemas.microsoft.com/office/drawing/2014/main" id="{11780DEE-2848-9245-9E40-87E6798496B9}"/>
                </a:ext>
              </a:extLst>
            </p:cNvPr>
            <p:cNvSpPr txBox="1"/>
            <p:nvPr/>
          </p:nvSpPr>
          <p:spPr>
            <a:xfrm>
              <a:off x="2607191" y="5957325"/>
              <a:ext cx="1476238" cy="369332"/>
            </a:xfrm>
            <a:prstGeom prst="rect">
              <a:avLst/>
            </a:prstGeom>
            <a:solidFill>
              <a:schemeClr val="accent4">
                <a:lumMod val="40000"/>
                <a:lumOff val="60000"/>
              </a:schemeClr>
            </a:solidFill>
          </p:spPr>
          <p:txBody>
            <a:bodyPr wrap="none" rtlCol="0">
              <a:spAutoFit/>
            </a:bodyPr>
            <a:lstStyle/>
            <a:p>
              <a:r>
                <a:rPr kumimoji="1" lang="en-US" altLang="zh-TW" dirty="0"/>
                <a:t>Step Detector</a:t>
              </a:r>
              <a:endParaRPr kumimoji="1" lang="zh-TW" altLang="en-US" dirty="0"/>
            </a:p>
          </p:txBody>
        </p:sp>
        <p:sp>
          <p:nvSpPr>
            <p:cNvPr id="10" name="文字方塊 9">
              <a:extLst>
                <a:ext uri="{FF2B5EF4-FFF2-40B4-BE49-F238E27FC236}">
                  <a16:creationId xmlns:a16="http://schemas.microsoft.com/office/drawing/2014/main" id="{B5F940D3-602C-7342-B9A0-8D5E721A0699}"/>
                </a:ext>
              </a:extLst>
            </p:cNvPr>
            <p:cNvSpPr txBox="1"/>
            <p:nvPr/>
          </p:nvSpPr>
          <p:spPr>
            <a:xfrm>
              <a:off x="4141979" y="5957325"/>
              <a:ext cx="1400192" cy="369332"/>
            </a:xfrm>
            <a:prstGeom prst="rect">
              <a:avLst/>
            </a:prstGeom>
            <a:solidFill>
              <a:schemeClr val="accent4">
                <a:lumMod val="40000"/>
                <a:lumOff val="60000"/>
              </a:schemeClr>
            </a:solidFill>
          </p:spPr>
          <p:txBody>
            <a:bodyPr wrap="none" rtlCol="0">
              <a:spAutoFit/>
            </a:bodyPr>
            <a:lstStyle/>
            <a:p>
              <a:r>
                <a:rPr kumimoji="1" lang="en-US" altLang="zh-TW" dirty="0"/>
                <a:t>Step Listener</a:t>
              </a:r>
              <a:endParaRPr kumimoji="1" lang="zh-TW" altLang="en-US" dirty="0"/>
            </a:p>
          </p:txBody>
        </p:sp>
        <p:sp>
          <p:nvSpPr>
            <p:cNvPr id="11" name="文字方塊 10">
              <a:extLst>
                <a:ext uri="{FF2B5EF4-FFF2-40B4-BE49-F238E27FC236}">
                  <a16:creationId xmlns:a16="http://schemas.microsoft.com/office/drawing/2014/main" id="{1F7802D6-1CD8-3E48-9971-4B2221ADB054}"/>
                </a:ext>
              </a:extLst>
            </p:cNvPr>
            <p:cNvSpPr txBox="1"/>
            <p:nvPr/>
          </p:nvSpPr>
          <p:spPr>
            <a:xfrm>
              <a:off x="943801" y="5292674"/>
              <a:ext cx="554960" cy="369332"/>
            </a:xfrm>
            <a:prstGeom prst="rect">
              <a:avLst/>
            </a:prstGeom>
            <a:solidFill>
              <a:schemeClr val="accent4">
                <a:lumMod val="40000"/>
                <a:lumOff val="60000"/>
              </a:schemeClr>
            </a:solidFill>
          </p:spPr>
          <p:txBody>
            <a:bodyPr wrap="none" rtlCol="0">
              <a:spAutoFit/>
            </a:bodyPr>
            <a:lstStyle/>
            <a:p>
              <a:r>
                <a:rPr kumimoji="1" lang="en-US" altLang="zh-TW" dirty="0"/>
                <a:t>GPS</a:t>
              </a:r>
              <a:endParaRPr kumimoji="1" lang="zh-TW" altLang="en-US" dirty="0"/>
            </a:p>
          </p:txBody>
        </p:sp>
        <p:sp>
          <p:nvSpPr>
            <p:cNvPr id="12" name="文字方塊 11">
              <a:extLst>
                <a:ext uri="{FF2B5EF4-FFF2-40B4-BE49-F238E27FC236}">
                  <a16:creationId xmlns:a16="http://schemas.microsoft.com/office/drawing/2014/main" id="{FD044852-8433-D84A-B01E-142B30D64F55}"/>
                </a:ext>
              </a:extLst>
            </p:cNvPr>
            <p:cNvSpPr txBox="1"/>
            <p:nvPr/>
          </p:nvSpPr>
          <p:spPr>
            <a:xfrm>
              <a:off x="6352126" y="5956436"/>
              <a:ext cx="1696490" cy="369332"/>
            </a:xfrm>
            <a:prstGeom prst="rect">
              <a:avLst/>
            </a:prstGeom>
            <a:solidFill>
              <a:schemeClr val="accent4">
                <a:lumMod val="40000"/>
                <a:lumOff val="60000"/>
              </a:schemeClr>
            </a:solidFill>
          </p:spPr>
          <p:txBody>
            <a:bodyPr wrap="none" rtlCol="0">
              <a:spAutoFit/>
            </a:bodyPr>
            <a:lstStyle/>
            <a:p>
              <a:r>
                <a:rPr kumimoji="1" lang="en-US" altLang="zh-TW" dirty="0"/>
                <a:t>Step Calculation</a:t>
              </a:r>
              <a:endParaRPr kumimoji="1" lang="zh-TW" altLang="en-US" dirty="0"/>
            </a:p>
          </p:txBody>
        </p:sp>
        <p:sp>
          <p:nvSpPr>
            <p:cNvPr id="13" name="文字方塊 12">
              <a:extLst>
                <a:ext uri="{FF2B5EF4-FFF2-40B4-BE49-F238E27FC236}">
                  <a16:creationId xmlns:a16="http://schemas.microsoft.com/office/drawing/2014/main" id="{BD1B67F3-8B62-9A4C-935D-92A35AA6CFE6}"/>
                </a:ext>
              </a:extLst>
            </p:cNvPr>
            <p:cNvSpPr txBox="1"/>
            <p:nvPr/>
          </p:nvSpPr>
          <p:spPr>
            <a:xfrm>
              <a:off x="5282745" y="2480642"/>
              <a:ext cx="1439818" cy="369332"/>
            </a:xfrm>
            <a:prstGeom prst="rect">
              <a:avLst/>
            </a:prstGeom>
            <a:solidFill>
              <a:schemeClr val="accent4">
                <a:lumMod val="40000"/>
                <a:lumOff val="60000"/>
              </a:schemeClr>
            </a:solidFill>
          </p:spPr>
          <p:txBody>
            <a:bodyPr wrap="none" rtlCol="0">
              <a:spAutoFit/>
            </a:bodyPr>
            <a:lstStyle/>
            <a:p>
              <a:r>
                <a:rPr kumimoji="1" lang="en-US" altLang="zh-TW" dirty="0"/>
                <a:t>Login Activity</a:t>
              </a:r>
              <a:endParaRPr kumimoji="1" lang="zh-TW" altLang="en-US" dirty="0"/>
            </a:p>
          </p:txBody>
        </p:sp>
        <p:sp>
          <p:nvSpPr>
            <p:cNvPr id="14" name="文字方塊 13">
              <a:extLst>
                <a:ext uri="{FF2B5EF4-FFF2-40B4-BE49-F238E27FC236}">
                  <a16:creationId xmlns:a16="http://schemas.microsoft.com/office/drawing/2014/main" id="{11221B0D-CDDB-984B-A182-F7A57E025856}"/>
                </a:ext>
              </a:extLst>
            </p:cNvPr>
            <p:cNvSpPr txBox="1"/>
            <p:nvPr/>
          </p:nvSpPr>
          <p:spPr>
            <a:xfrm>
              <a:off x="493934" y="4644043"/>
              <a:ext cx="1454694" cy="369332"/>
            </a:xfrm>
            <a:prstGeom prst="rect">
              <a:avLst/>
            </a:prstGeom>
            <a:solidFill>
              <a:schemeClr val="accent4">
                <a:lumMod val="40000"/>
                <a:lumOff val="60000"/>
              </a:schemeClr>
            </a:solidFill>
          </p:spPr>
          <p:txBody>
            <a:bodyPr wrap="none" rtlCol="0">
              <a:spAutoFit/>
            </a:bodyPr>
            <a:lstStyle/>
            <a:p>
              <a:r>
                <a:rPr kumimoji="1" lang="en-US" altLang="zh-TW" dirty="0"/>
                <a:t>Maps Activity</a:t>
              </a:r>
              <a:endParaRPr kumimoji="1" lang="zh-TW" altLang="en-US" dirty="0"/>
            </a:p>
          </p:txBody>
        </p:sp>
        <p:sp>
          <p:nvSpPr>
            <p:cNvPr id="15" name="文字方塊 14">
              <a:extLst>
                <a:ext uri="{FF2B5EF4-FFF2-40B4-BE49-F238E27FC236}">
                  <a16:creationId xmlns:a16="http://schemas.microsoft.com/office/drawing/2014/main" id="{BB79B325-DF6D-0745-80D3-57BABD2BBCAF}"/>
                </a:ext>
              </a:extLst>
            </p:cNvPr>
            <p:cNvSpPr txBox="1"/>
            <p:nvPr/>
          </p:nvSpPr>
          <p:spPr>
            <a:xfrm>
              <a:off x="9855195" y="4644042"/>
              <a:ext cx="1812612" cy="369332"/>
            </a:xfrm>
            <a:prstGeom prst="rect">
              <a:avLst/>
            </a:prstGeom>
            <a:solidFill>
              <a:schemeClr val="accent4">
                <a:lumMod val="40000"/>
                <a:lumOff val="60000"/>
              </a:schemeClr>
            </a:solidFill>
          </p:spPr>
          <p:txBody>
            <a:bodyPr wrap="none" rtlCol="0">
              <a:spAutoFit/>
            </a:bodyPr>
            <a:lstStyle/>
            <a:p>
              <a:r>
                <a:rPr kumimoji="1" lang="en-US" altLang="zh-TW" dirty="0"/>
                <a:t>Recycle Database</a:t>
              </a:r>
              <a:endParaRPr kumimoji="1" lang="zh-TW" altLang="en-US" dirty="0"/>
            </a:p>
          </p:txBody>
        </p:sp>
        <p:sp>
          <p:nvSpPr>
            <p:cNvPr id="16" name="文字方塊 15">
              <a:extLst>
                <a:ext uri="{FF2B5EF4-FFF2-40B4-BE49-F238E27FC236}">
                  <a16:creationId xmlns:a16="http://schemas.microsoft.com/office/drawing/2014/main" id="{A18BF585-9A70-194E-869C-C73983E555DF}"/>
                </a:ext>
              </a:extLst>
            </p:cNvPr>
            <p:cNvSpPr txBox="1"/>
            <p:nvPr/>
          </p:nvSpPr>
          <p:spPr>
            <a:xfrm>
              <a:off x="8269764" y="4644042"/>
              <a:ext cx="1444050" cy="369332"/>
            </a:xfrm>
            <a:prstGeom prst="rect">
              <a:avLst/>
            </a:prstGeom>
            <a:solidFill>
              <a:schemeClr val="accent4">
                <a:lumMod val="40000"/>
                <a:lumOff val="60000"/>
              </a:schemeClr>
            </a:solidFill>
          </p:spPr>
          <p:txBody>
            <a:bodyPr wrap="none" rtlCol="0">
              <a:spAutoFit/>
            </a:bodyPr>
            <a:lstStyle/>
            <a:p>
              <a:r>
                <a:rPr kumimoji="1" lang="en-US" altLang="zh-TW" dirty="0"/>
                <a:t>Recycle Rules</a:t>
              </a:r>
              <a:endParaRPr kumimoji="1" lang="zh-TW" altLang="en-US" dirty="0"/>
            </a:p>
          </p:txBody>
        </p:sp>
        <p:sp>
          <p:nvSpPr>
            <p:cNvPr id="17" name="文字方塊 16">
              <a:extLst>
                <a:ext uri="{FF2B5EF4-FFF2-40B4-BE49-F238E27FC236}">
                  <a16:creationId xmlns:a16="http://schemas.microsoft.com/office/drawing/2014/main" id="{343C2836-B6E4-CF4F-AF88-A2DCFBCE7548}"/>
                </a:ext>
              </a:extLst>
            </p:cNvPr>
            <p:cNvSpPr txBox="1"/>
            <p:nvPr/>
          </p:nvSpPr>
          <p:spPr>
            <a:xfrm>
              <a:off x="6649196" y="4644042"/>
              <a:ext cx="1479187" cy="369332"/>
            </a:xfrm>
            <a:prstGeom prst="rect">
              <a:avLst/>
            </a:prstGeom>
            <a:solidFill>
              <a:schemeClr val="accent4">
                <a:lumMod val="40000"/>
                <a:lumOff val="60000"/>
              </a:schemeClr>
            </a:solidFill>
          </p:spPr>
          <p:txBody>
            <a:bodyPr wrap="none" rtlCol="0">
              <a:spAutoFit/>
            </a:bodyPr>
            <a:lstStyle/>
            <a:p>
              <a:r>
                <a:rPr kumimoji="1" lang="en-US" altLang="zh-TW" dirty="0"/>
                <a:t>Points System</a:t>
              </a:r>
              <a:endParaRPr kumimoji="1" lang="zh-TW" altLang="en-US" dirty="0"/>
            </a:p>
          </p:txBody>
        </p:sp>
        <p:sp>
          <p:nvSpPr>
            <p:cNvPr id="18" name="文字方塊 17">
              <a:extLst>
                <a:ext uri="{FF2B5EF4-FFF2-40B4-BE49-F238E27FC236}">
                  <a16:creationId xmlns:a16="http://schemas.microsoft.com/office/drawing/2014/main" id="{856BA64A-89DE-B94C-B654-8CF38E9D7B27}"/>
                </a:ext>
              </a:extLst>
            </p:cNvPr>
            <p:cNvSpPr txBox="1"/>
            <p:nvPr/>
          </p:nvSpPr>
          <p:spPr>
            <a:xfrm>
              <a:off x="5465488" y="1824445"/>
              <a:ext cx="1074333" cy="369332"/>
            </a:xfrm>
            <a:prstGeom prst="rect">
              <a:avLst/>
            </a:prstGeom>
            <a:solidFill>
              <a:schemeClr val="accent4">
                <a:lumMod val="40000"/>
                <a:lumOff val="60000"/>
              </a:schemeClr>
            </a:solidFill>
          </p:spPr>
          <p:txBody>
            <a:bodyPr wrap="none" rtlCol="0">
              <a:spAutoFit/>
            </a:bodyPr>
            <a:lstStyle/>
            <a:p>
              <a:r>
                <a:rPr kumimoji="1" lang="en-US" altLang="zh-TW" dirty="0"/>
                <a:t>UI Design</a:t>
              </a:r>
              <a:endParaRPr kumimoji="1" lang="zh-TW" altLang="en-US" dirty="0"/>
            </a:p>
          </p:txBody>
        </p:sp>
        <p:sp>
          <p:nvSpPr>
            <p:cNvPr id="27" name="文字方塊 26">
              <a:extLst>
                <a:ext uri="{FF2B5EF4-FFF2-40B4-BE49-F238E27FC236}">
                  <a16:creationId xmlns:a16="http://schemas.microsoft.com/office/drawing/2014/main" id="{9E1A4846-18A4-A046-BD0B-86B76E7FF822}"/>
                </a:ext>
              </a:extLst>
            </p:cNvPr>
            <p:cNvSpPr txBox="1"/>
            <p:nvPr/>
          </p:nvSpPr>
          <p:spPr>
            <a:xfrm>
              <a:off x="2607191" y="3359504"/>
              <a:ext cx="1090298" cy="369332"/>
            </a:xfrm>
            <a:prstGeom prst="rect">
              <a:avLst/>
            </a:prstGeom>
            <a:solidFill>
              <a:schemeClr val="accent4">
                <a:lumMod val="40000"/>
                <a:lumOff val="60000"/>
              </a:schemeClr>
            </a:solidFill>
          </p:spPr>
          <p:txBody>
            <a:bodyPr wrap="none" rtlCol="0">
              <a:spAutoFit/>
            </a:bodyPr>
            <a:lstStyle/>
            <a:p>
              <a:r>
                <a:rPr kumimoji="1" lang="en-US" altLang="zh-TW" dirty="0"/>
                <a:t>Work Out</a:t>
              </a:r>
              <a:endParaRPr kumimoji="1" lang="zh-TW" altLang="en-US" dirty="0"/>
            </a:p>
          </p:txBody>
        </p:sp>
        <p:cxnSp>
          <p:nvCxnSpPr>
            <p:cNvPr id="29" name="肘形接點 28">
              <a:extLst>
                <a:ext uri="{FF2B5EF4-FFF2-40B4-BE49-F238E27FC236}">
                  <a16:creationId xmlns:a16="http://schemas.microsoft.com/office/drawing/2014/main" id="{78CE4822-C671-0F41-BF50-CE6716333FBB}"/>
                </a:ext>
              </a:extLst>
            </p:cNvPr>
            <p:cNvCxnSpPr>
              <a:stCxn id="13" idx="2"/>
              <a:endCxn id="27" idx="0"/>
            </p:cNvCxnSpPr>
            <p:nvPr/>
          </p:nvCxnSpPr>
          <p:spPr>
            <a:xfrm rot="5400000">
              <a:off x="4322732" y="1679582"/>
              <a:ext cx="509530" cy="28503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接點 29">
              <a:extLst>
                <a:ext uri="{FF2B5EF4-FFF2-40B4-BE49-F238E27FC236}">
                  <a16:creationId xmlns:a16="http://schemas.microsoft.com/office/drawing/2014/main" id="{D4B93085-C6FA-A64B-8BF6-03F82AC007F8}"/>
                </a:ext>
              </a:extLst>
            </p:cNvPr>
            <p:cNvCxnSpPr>
              <a:cxnSpLocks/>
              <a:stCxn id="13" idx="2"/>
              <a:endCxn id="7" idx="0"/>
            </p:cNvCxnSpPr>
            <p:nvPr/>
          </p:nvCxnSpPr>
          <p:spPr>
            <a:xfrm rot="16200000" flipH="1">
              <a:off x="7242456" y="1610172"/>
              <a:ext cx="509530" cy="29891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接點 40">
              <a:extLst>
                <a:ext uri="{FF2B5EF4-FFF2-40B4-BE49-F238E27FC236}">
                  <a16:creationId xmlns:a16="http://schemas.microsoft.com/office/drawing/2014/main" id="{0AEA9774-6F3D-2B48-954D-B5DC9F3125E4}"/>
                </a:ext>
              </a:extLst>
            </p:cNvPr>
            <p:cNvCxnSpPr>
              <a:cxnSpLocks/>
              <a:stCxn id="5" idx="2"/>
              <a:endCxn id="12" idx="0"/>
            </p:cNvCxnSpPr>
            <p:nvPr/>
          </p:nvCxnSpPr>
          <p:spPr>
            <a:xfrm rot="16200000" flipH="1">
              <a:off x="5547613" y="4303678"/>
              <a:ext cx="947220" cy="235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箭頭接點 45">
              <a:extLst>
                <a:ext uri="{FF2B5EF4-FFF2-40B4-BE49-F238E27FC236}">
                  <a16:creationId xmlns:a16="http://schemas.microsoft.com/office/drawing/2014/main" id="{4DAA6F4A-2655-5C45-9637-F67E933DCD02}"/>
                </a:ext>
              </a:extLst>
            </p:cNvPr>
            <p:cNvCxnSpPr>
              <a:cxnSpLocks/>
              <a:stCxn id="14" idx="2"/>
              <a:endCxn id="11" idx="0"/>
            </p:cNvCxnSpPr>
            <p:nvPr/>
          </p:nvCxnSpPr>
          <p:spPr>
            <a:xfrm>
              <a:off x="1221281" y="5013375"/>
              <a:ext cx="0" cy="279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肘形接點 48">
              <a:extLst>
                <a:ext uri="{FF2B5EF4-FFF2-40B4-BE49-F238E27FC236}">
                  <a16:creationId xmlns:a16="http://schemas.microsoft.com/office/drawing/2014/main" id="{A75AE16D-D1A8-7544-9E39-F534DE28B75D}"/>
                </a:ext>
              </a:extLst>
            </p:cNvPr>
            <p:cNvCxnSpPr>
              <a:cxnSpLocks/>
              <a:stCxn id="5" idx="2"/>
              <a:endCxn id="10" idx="0"/>
            </p:cNvCxnSpPr>
            <p:nvPr/>
          </p:nvCxnSpPr>
          <p:spPr>
            <a:xfrm rot="5400000">
              <a:off x="4368022" y="5483270"/>
              <a:ext cx="94810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肘形接點 51">
              <a:extLst>
                <a:ext uri="{FF2B5EF4-FFF2-40B4-BE49-F238E27FC236}">
                  <a16:creationId xmlns:a16="http://schemas.microsoft.com/office/drawing/2014/main" id="{39CE57D5-D9C8-5242-A73D-3C28A81753AB}"/>
                </a:ext>
              </a:extLst>
            </p:cNvPr>
            <p:cNvCxnSpPr>
              <a:cxnSpLocks/>
              <a:stCxn id="5" idx="2"/>
              <a:endCxn id="9" idx="0"/>
            </p:cNvCxnSpPr>
            <p:nvPr/>
          </p:nvCxnSpPr>
          <p:spPr>
            <a:xfrm rot="5400000">
              <a:off x="3619639" y="4734887"/>
              <a:ext cx="948109" cy="14967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肘形接點 54">
              <a:extLst>
                <a:ext uri="{FF2B5EF4-FFF2-40B4-BE49-F238E27FC236}">
                  <a16:creationId xmlns:a16="http://schemas.microsoft.com/office/drawing/2014/main" id="{61DC98E6-17B9-3C4D-ACA9-067649B393AE}"/>
                </a:ext>
              </a:extLst>
            </p:cNvPr>
            <p:cNvCxnSpPr>
              <a:cxnSpLocks/>
              <a:stCxn id="5" idx="2"/>
              <a:endCxn id="8" idx="0"/>
            </p:cNvCxnSpPr>
            <p:nvPr/>
          </p:nvCxnSpPr>
          <p:spPr>
            <a:xfrm rot="5400000">
              <a:off x="2879658" y="3994906"/>
              <a:ext cx="948109" cy="2976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肘形接點 60">
              <a:extLst>
                <a:ext uri="{FF2B5EF4-FFF2-40B4-BE49-F238E27FC236}">
                  <a16:creationId xmlns:a16="http://schemas.microsoft.com/office/drawing/2014/main" id="{8E582F3A-55C8-E54C-9A0B-AA0BF2C292D0}"/>
                </a:ext>
              </a:extLst>
            </p:cNvPr>
            <p:cNvCxnSpPr>
              <a:cxnSpLocks/>
              <a:stCxn id="7" idx="2"/>
              <a:endCxn id="15" idx="0"/>
            </p:cNvCxnSpPr>
            <p:nvPr/>
          </p:nvCxnSpPr>
          <p:spPr>
            <a:xfrm rot="16200000" flipH="1">
              <a:off x="9419041" y="3301582"/>
              <a:ext cx="915206" cy="17697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肘形接點 63">
              <a:extLst>
                <a:ext uri="{FF2B5EF4-FFF2-40B4-BE49-F238E27FC236}">
                  <a16:creationId xmlns:a16="http://schemas.microsoft.com/office/drawing/2014/main" id="{20CD029C-F8FC-5A4A-8A94-6DADF89F019A}"/>
                </a:ext>
              </a:extLst>
            </p:cNvPr>
            <p:cNvCxnSpPr>
              <a:cxnSpLocks/>
              <a:stCxn id="7" idx="2"/>
              <a:endCxn id="16" idx="0"/>
            </p:cNvCxnSpPr>
            <p:nvPr/>
          </p:nvCxnSpPr>
          <p:spPr>
            <a:xfrm rot="16200000" flipH="1">
              <a:off x="8534185" y="4186438"/>
              <a:ext cx="91520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肘形接點 66">
              <a:extLst>
                <a:ext uri="{FF2B5EF4-FFF2-40B4-BE49-F238E27FC236}">
                  <a16:creationId xmlns:a16="http://schemas.microsoft.com/office/drawing/2014/main" id="{19B505B4-5AFE-5740-A345-C90A97CBF4BA}"/>
                </a:ext>
              </a:extLst>
            </p:cNvPr>
            <p:cNvCxnSpPr>
              <a:cxnSpLocks/>
              <a:stCxn id="7" idx="2"/>
              <a:endCxn id="17" idx="0"/>
            </p:cNvCxnSpPr>
            <p:nvPr/>
          </p:nvCxnSpPr>
          <p:spPr>
            <a:xfrm rot="5400000">
              <a:off x="7732686" y="3384940"/>
              <a:ext cx="915206" cy="16029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字方塊 73">
              <a:extLst>
                <a:ext uri="{FF2B5EF4-FFF2-40B4-BE49-F238E27FC236}">
                  <a16:creationId xmlns:a16="http://schemas.microsoft.com/office/drawing/2014/main" id="{EB317921-7895-C642-A43D-5E1F3B3E9FE6}"/>
                </a:ext>
              </a:extLst>
            </p:cNvPr>
            <p:cNvSpPr txBox="1"/>
            <p:nvPr/>
          </p:nvSpPr>
          <p:spPr>
            <a:xfrm>
              <a:off x="5666010" y="5957325"/>
              <a:ext cx="554960" cy="369332"/>
            </a:xfrm>
            <a:prstGeom prst="rect">
              <a:avLst/>
            </a:prstGeom>
            <a:solidFill>
              <a:schemeClr val="accent4">
                <a:lumMod val="40000"/>
                <a:lumOff val="60000"/>
              </a:schemeClr>
            </a:solidFill>
          </p:spPr>
          <p:txBody>
            <a:bodyPr wrap="none" rtlCol="0">
              <a:spAutoFit/>
            </a:bodyPr>
            <a:lstStyle/>
            <a:p>
              <a:r>
                <a:rPr kumimoji="1" lang="en-US" altLang="zh-TW" dirty="0"/>
                <a:t>GPS</a:t>
              </a:r>
              <a:endParaRPr kumimoji="1" lang="zh-TW" altLang="en-US" dirty="0"/>
            </a:p>
          </p:txBody>
        </p:sp>
        <p:cxnSp>
          <p:nvCxnSpPr>
            <p:cNvPr id="77" name="肘形接點 76">
              <a:extLst>
                <a:ext uri="{FF2B5EF4-FFF2-40B4-BE49-F238E27FC236}">
                  <a16:creationId xmlns:a16="http://schemas.microsoft.com/office/drawing/2014/main" id="{100D6EFB-A068-C74A-9917-F060919C0870}"/>
                </a:ext>
              </a:extLst>
            </p:cNvPr>
            <p:cNvCxnSpPr>
              <a:cxnSpLocks/>
              <a:stCxn id="5" idx="2"/>
              <a:endCxn id="74" idx="0"/>
            </p:cNvCxnSpPr>
            <p:nvPr/>
          </p:nvCxnSpPr>
          <p:spPr>
            <a:xfrm rot="16200000" flipH="1">
              <a:off x="4918729" y="4932563"/>
              <a:ext cx="948109" cy="11014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文字方塊 85">
              <a:extLst>
                <a:ext uri="{FF2B5EF4-FFF2-40B4-BE49-F238E27FC236}">
                  <a16:creationId xmlns:a16="http://schemas.microsoft.com/office/drawing/2014/main" id="{FC37790D-19A6-5C4A-BB7B-7B8200965A85}"/>
                </a:ext>
              </a:extLst>
            </p:cNvPr>
            <p:cNvSpPr txBox="1"/>
            <p:nvPr/>
          </p:nvSpPr>
          <p:spPr>
            <a:xfrm>
              <a:off x="2400385" y="4648887"/>
              <a:ext cx="1479187" cy="369332"/>
            </a:xfrm>
            <a:prstGeom prst="rect">
              <a:avLst/>
            </a:prstGeom>
            <a:solidFill>
              <a:schemeClr val="accent4">
                <a:lumMod val="40000"/>
                <a:lumOff val="60000"/>
              </a:schemeClr>
            </a:solidFill>
          </p:spPr>
          <p:txBody>
            <a:bodyPr wrap="none" rtlCol="0">
              <a:spAutoFit/>
            </a:bodyPr>
            <a:lstStyle/>
            <a:p>
              <a:r>
                <a:rPr kumimoji="1" lang="en-US" altLang="zh-TW" dirty="0"/>
                <a:t>Points System</a:t>
              </a:r>
              <a:endParaRPr kumimoji="1" lang="zh-TW" altLang="en-US" dirty="0"/>
            </a:p>
          </p:txBody>
        </p:sp>
        <p:cxnSp>
          <p:nvCxnSpPr>
            <p:cNvPr id="120" name="直線箭頭接點 119">
              <a:extLst>
                <a:ext uri="{FF2B5EF4-FFF2-40B4-BE49-F238E27FC236}">
                  <a16:creationId xmlns:a16="http://schemas.microsoft.com/office/drawing/2014/main" id="{DAE2D6B1-F824-414D-80D8-48EE872E369B}"/>
                </a:ext>
              </a:extLst>
            </p:cNvPr>
            <p:cNvCxnSpPr>
              <a:cxnSpLocks/>
              <a:stCxn id="18" idx="2"/>
              <a:endCxn id="13" idx="0"/>
            </p:cNvCxnSpPr>
            <p:nvPr/>
          </p:nvCxnSpPr>
          <p:spPr>
            <a:xfrm flipH="1">
              <a:off x="6002654" y="2193777"/>
              <a:ext cx="1" cy="286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線箭頭接點 122">
              <a:extLst>
                <a:ext uri="{FF2B5EF4-FFF2-40B4-BE49-F238E27FC236}">
                  <a16:creationId xmlns:a16="http://schemas.microsoft.com/office/drawing/2014/main" id="{8EA5AE36-3862-1D42-A11C-2EE6BA2D48BE}"/>
                </a:ext>
              </a:extLst>
            </p:cNvPr>
            <p:cNvCxnSpPr>
              <a:cxnSpLocks/>
              <a:stCxn id="27" idx="2"/>
              <a:endCxn id="4" idx="0"/>
            </p:cNvCxnSpPr>
            <p:nvPr/>
          </p:nvCxnSpPr>
          <p:spPr>
            <a:xfrm flipH="1">
              <a:off x="3145990" y="3728836"/>
              <a:ext cx="6350" cy="229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肘形接點 126">
              <a:extLst>
                <a:ext uri="{FF2B5EF4-FFF2-40B4-BE49-F238E27FC236}">
                  <a16:creationId xmlns:a16="http://schemas.microsoft.com/office/drawing/2014/main" id="{65957E02-0963-0147-B76F-C40414726B71}"/>
                </a:ext>
              </a:extLst>
            </p:cNvPr>
            <p:cNvCxnSpPr>
              <a:cxnSpLocks/>
              <a:stCxn id="4" idx="2"/>
              <a:endCxn id="14" idx="0"/>
            </p:cNvCxnSpPr>
            <p:nvPr/>
          </p:nvCxnSpPr>
          <p:spPr>
            <a:xfrm rot="5400000">
              <a:off x="2025464" y="3523516"/>
              <a:ext cx="316345" cy="19247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肘形接點 129">
              <a:extLst>
                <a:ext uri="{FF2B5EF4-FFF2-40B4-BE49-F238E27FC236}">
                  <a16:creationId xmlns:a16="http://schemas.microsoft.com/office/drawing/2014/main" id="{5C2BB8ED-FEC5-D44F-B248-88FAF0CB9B7B}"/>
                </a:ext>
              </a:extLst>
            </p:cNvPr>
            <p:cNvCxnSpPr>
              <a:cxnSpLocks/>
              <a:stCxn id="4" idx="2"/>
              <a:endCxn id="86" idx="0"/>
            </p:cNvCxnSpPr>
            <p:nvPr/>
          </p:nvCxnSpPr>
          <p:spPr>
            <a:xfrm rot="5400000">
              <a:off x="2982391" y="4485287"/>
              <a:ext cx="321189" cy="6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肘形接點 132">
              <a:extLst>
                <a:ext uri="{FF2B5EF4-FFF2-40B4-BE49-F238E27FC236}">
                  <a16:creationId xmlns:a16="http://schemas.microsoft.com/office/drawing/2014/main" id="{0DBCD702-1103-B649-820D-2C0133A9FCB8}"/>
                </a:ext>
              </a:extLst>
            </p:cNvPr>
            <p:cNvCxnSpPr>
              <a:cxnSpLocks/>
              <a:stCxn id="4" idx="2"/>
              <a:endCxn id="5" idx="0"/>
            </p:cNvCxnSpPr>
            <p:nvPr/>
          </p:nvCxnSpPr>
          <p:spPr>
            <a:xfrm rot="16200000" flipH="1">
              <a:off x="3837940" y="3635748"/>
              <a:ext cx="312186" cy="16960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7669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FFCFF89F-649E-7D44-AB9E-8A67700EBBCA}"/>
              </a:ext>
            </a:extLst>
          </p:cNvPr>
          <p:cNvPicPr>
            <a:picLocks noChangeAspect="1"/>
          </p:cNvPicPr>
          <p:nvPr/>
        </p:nvPicPr>
        <p:blipFill>
          <a:blip r:embed="rId2">
            <a:alphaModFix amt="70000"/>
          </a:blip>
          <a:stretch>
            <a:fillRect/>
          </a:stretch>
        </p:blipFill>
        <p:spPr>
          <a:xfrm>
            <a:off x="0" y="0"/>
            <a:ext cx="12298680" cy="6846570"/>
          </a:xfrm>
          <a:prstGeom prst="rect">
            <a:avLst/>
          </a:prstGeom>
        </p:spPr>
      </p:pic>
      <p:sp>
        <p:nvSpPr>
          <p:cNvPr id="2" name="標題 1">
            <a:extLst>
              <a:ext uri="{FF2B5EF4-FFF2-40B4-BE49-F238E27FC236}">
                <a16:creationId xmlns:a16="http://schemas.microsoft.com/office/drawing/2014/main" id="{1CBFA89A-D36B-F845-8DF0-1636A85AEAAD}"/>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Login Activity</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1344685-16AB-824D-B8EC-45C6619E3709}"/>
              </a:ext>
            </a:extLst>
          </p:cNvPr>
          <p:cNvSpPr>
            <a:spLocks noGrp="1"/>
          </p:cNvSpPr>
          <p:nvPr>
            <p:ph idx="1"/>
          </p:nvPr>
        </p:nvSpPr>
        <p:spPr>
          <a:xfrm>
            <a:off x="838200" y="1825625"/>
            <a:ext cx="3337560" cy="4351338"/>
          </a:xfrm>
        </p:spPr>
        <p:txBody>
          <a:bodyPr/>
          <a:lstStyle/>
          <a:p>
            <a:pPr marL="0" indent="0">
              <a:buNone/>
            </a:pPr>
            <a:r>
              <a:rPr kumimoji="1" lang="en-US" altLang="zh-TW" dirty="0">
                <a:solidFill>
                  <a:srgbClr val="002060"/>
                </a:solidFill>
                <a:latin typeface="Chalkboard" panose="03050602040202020205" pitchFamily="66" charset="0"/>
              </a:rPr>
              <a:t>This function allows the user to create their own account and save all the records in it.</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A3F2FE5F-5D13-FB45-A726-5EF26083BCD0}"/>
              </a:ext>
            </a:extLst>
          </p:cNvPr>
          <p:cNvPicPr>
            <a:picLocks noChangeAspect="1"/>
          </p:cNvPicPr>
          <p:nvPr/>
        </p:nvPicPr>
        <p:blipFill>
          <a:blip r:embed="rId3"/>
          <a:stretch>
            <a:fillRect/>
          </a:stretch>
        </p:blipFill>
        <p:spPr>
          <a:xfrm>
            <a:off x="5231130" y="750142"/>
            <a:ext cx="2739390" cy="5438886"/>
          </a:xfrm>
          <a:prstGeom prst="rect">
            <a:avLst/>
          </a:prstGeom>
        </p:spPr>
      </p:pic>
      <p:pic>
        <p:nvPicPr>
          <p:cNvPr id="7" name="圖片 6">
            <a:extLst>
              <a:ext uri="{FF2B5EF4-FFF2-40B4-BE49-F238E27FC236}">
                <a16:creationId xmlns:a16="http://schemas.microsoft.com/office/drawing/2014/main" id="{2D9BEFE3-DDAD-D24C-9C1C-B484AE4A399D}"/>
              </a:ext>
            </a:extLst>
          </p:cNvPr>
          <p:cNvPicPr>
            <a:picLocks noChangeAspect="1"/>
          </p:cNvPicPr>
          <p:nvPr/>
        </p:nvPicPr>
        <p:blipFill>
          <a:blip r:embed="rId4"/>
          <a:stretch>
            <a:fillRect/>
          </a:stretch>
        </p:blipFill>
        <p:spPr>
          <a:xfrm>
            <a:off x="8789932" y="750142"/>
            <a:ext cx="2563868" cy="5438886"/>
          </a:xfrm>
          <a:prstGeom prst="rect">
            <a:avLst/>
          </a:prstGeom>
        </p:spPr>
      </p:pic>
    </p:spTree>
    <p:extLst>
      <p:ext uri="{BB962C8B-B14F-4D97-AF65-F5344CB8AC3E}">
        <p14:creationId xmlns:p14="http://schemas.microsoft.com/office/powerpoint/2010/main" val="86140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87B293B-1C5E-764F-890D-CF88FDAAB4A1}"/>
              </a:ext>
            </a:extLst>
          </p:cNvPr>
          <p:cNvPicPr>
            <a:picLocks noChangeAspect="1"/>
          </p:cNvPicPr>
          <p:nvPr/>
        </p:nvPicPr>
        <p:blipFill>
          <a:blip r:embed="rId2">
            <a:alphaModFix amt="70000"/>
          </a:blip>
          <a:stretch>
            <a:fillRect/>
          </a:stretch>
        </p:blipFill>
        <p:spPr>
          <a:xfrm>
            <a:off x="0" y="0"/>
            <a:ext cx="12184264" cy="6858000"/>
          </a:xfrm>
          <a:prstGeom prst="rect">
            <a:avLst/>
          </a:prstGeom>
        </p:spPr>
      </p:pic>
      <p:sp>
        <p:nvSpPr>
          <p:cNvPr id="2" name="標題 1">
            <a:extLst>
              <a:ext uri="{FF2B5EF4-FFF2-40B4-BE49-F238E27FC236}">
                <a16:creationId xmlns:a16="http://schemas.microsoft.com/office/drawing/2014/main" id="{E127697E-5355-164B-9B55-A010C78D614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Home Activity</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A1B778D1-6E55-954E-92E8-3632A5E14D5E}"/>
              </a:ext>
            </a:extLst>
          </p:cNvPr>
          <p:cNvSpPr>
            <a:spLocks noGrp="1"/>
          </p:cNvSpPr>
          <p:nvPr>
            <p:ph idx="1"/>
          </p:nvPr>
        </p:nvSpPr>
        <p:spPr>
          <a:xfrm>
            <a:off x="838200" y="1825625"/>
            <a:ext cx="4953000" cy="4351338"/>
          </a:xfrm>
        </p:spPr>
        <p:txBody>
          <a:bodyPr/>
          <a:lstStyle/>
          <a:p>
            <a:pPr marL="0" indent="0">
              <a:buNone/>
            </a:pPr>
            <a:r>
              <a:rPr kumimoji="1" lang="en-US" altLang="zh-TW" dirty="0">
                <a:solidFill>
                  <a:srgbClr val="002060"/>
                </a:solidFill>
                <a:latin typeface="Chalkboard" panose="03050602040202020205" pitchFamily="66" charset="0"/>
              </a:rPr>
              <a:t>This function combines several other functions detected by the step counter. This module employs a step listener, a step detector, a sensor filter, and a step calculation to record the distance a user walks or bikes. </a:t>
            </a:r>
            <a:endParaRPr kumimoji="1" lang="zh-TW" altLang="en-US" dirty="0">
              <a:solidFill>
                <a:srgbClr val="002060"/>
              </a:solidFill>
              <a:latin typeface="Chalkboard" panose="03050602040202020205" pitchFamily="66" charset="0"/>
            </a:endParaRPr>
          </a:p>
        </p:txBody>
      </p:sp>
      <p:pic>
        <p:nvPicPr>
          <p:cNvPr id="16" name="圖片 15">
            <a:extLst>
              <a:ext uri="{FF2B5EF4-FFF2-40B4-BE49-F238E27FC236}">
                <a16:creationId xmlns:a16="http://schemas.microsoft.com/office/drawing/2014/main" id="{E004A328-A5D3-D346-9688-615FDFECEB16}"/>
              </a:ext>
            </a:extLst>
          </p:cNvPr>
          <p:cNvPicPr>
            <a:picLocks noChangeAspect="1"/>
          </p:cNvPicPr>
          <p:nvPr/>
        </p:nvPicPr>
        <p:blipFill>
          <a:blip r:embed="rId3"/>
          <a:stretch>
            <a:fillRect/>
          </a:stretch>
        </p:blipFill>
        <p:spPr>
          <a:xfrm>
            <a:off x="5861685" y="686951"/>
            <a:ext cx="2616200" cy="5511800"/>
          </a:xfrm>
          <a:prstGeom prst="rect">
            <a:avLst/>
          </a:prstGeom>
        </p:spPr>
      </p:pic>
      <p:pic>
        <p:nvPicPr>
          <p:cNvPr id="18" name="圖片 17">
            <a:extLst>
              <a:ext uri="{FF2B5EF4-FFF2-40B4-BE49-F238E27FC236}">
                <a16:creationId xmlns:a16="http://schemas.microsoft.com/office/drawing/2014/main" id="{765C5217-981D-A04F-8325-7473470FF772}"/>
              </a:ext>
            </a:extLst>
          </p:cNvPr>
          <p:cNvPicPr>
            <a:picLocks noChangeAspect="1"/>
          </p:cNvPicPr>
          <p:nvPr/>
        </p:nvPicPr>
        <p:blipFill>
          <a:blip r:embed="rId4"/>
          <a:stretch>
            <a:fillRect/>
          </a:stretch>
        </p:blipFill>
        <p:spPr>
          <a:xfrm>
            <a:off x="8896985" y="686951"/>
            <a:ext cx="2616200" cy="5511800"/>
          </a:xfrm>
          <a:prstGeom prst="rect">
            <a:avLst/>
          </a:prstGeom>
        </p:spPr>
      </p:pic>
    </p:spTree>
    <p:extLst>
      <p:ext uri="{BB962C8B-B14F-4D97-AF65-F5344CB8AC3E}">
        <p14:creationId xmlns:p14="http://schemas.microsoft.com/office/powerpoint/2010/main" val="4225650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48F0620-83A8-B144-841C-04772F48448D}"/>
              </a:ext>
            </a:extLst>
          </p:cNvPr>
          <p:cNvPicPr>
            <a:picLocks noChangeAspect="1"/>
          </p:cNvPicPr>
          <p:nvPr/>
        </p:nvPicPr>
        <p:blipFill>
          <a:blip r:embed="rId2">
            <a:alphaModFix amt="70000"/>
          </a:blip>
          <a:stretch>
            <a:fillRect/>
          </a:stretch>
        </p:blipFill>
        <p:spPr>
          <a:xfrm>
            <a:off x="0" y="0"/>
            <a:ext cx="12298680" cy="6846570"/>
          </a:xfrm>
          <a:prstGeom prst="rect">
            <a:avLst/>
          </a:prstGeom>
        </p:spPr>
      </p:pic>
      <p:sp>
        <p:nvSpPr>
          <p:cNvPr id="2" name="標題 1">
            <a:extLst>
              <a:ext uri="{FF2B5EF4-FFF2-40B4-BE49-F238E27FC236}">
                <a16:creationId xmlns:a16="http://schemas.microsoft.com/office/drawing/2014/main" id="{6DE46029-8802-4748-945D-3481CF9FA8B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Counter - Sensor Filter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A2A288E-BDCF-404C-AE41-EABA729BACCD}"/>
              </a:ext>
            </a:extLst>
          </p:cNvPr>
          <p:cNvSpPr>
            <a:spLocks noGrp="1"/>
          </p:cNvSpPr>
          <p:nvPr>
            <p:ph idx="1"/>
          </p:nvPr>
        </p:nvSpPr>
        <p:spPr>
          <a:xfrm>
            <a:off x="6537960" y="1901825"/>
            <a:ext cx="4815840" cy="4351338"/>
          </a:xfrm>
        </p:spPr>
        <p:txBody>
          <a:bodyPr/>
          <a:lstStyle/>
          <a:p>
            <a:pPr marL="0" indent="0">
              <a:buNone/>
            </a:pPr>
            <a:r>
              <a:rPr kumimoji="1" lang="en-US" altLang="zh-TW" dirty="0">
                <a:solidFill>
                  <a:srgbClr val="002060"/>
                </a:solidFill>
                <a:latin typeface="Chalkboard" panose="03050602040202020205" pitchFamily="66" charset="0"/>
              </a:rPr>
              <a:t>This is a class that operates an algorithm to filter out the values that has an approximation of steps by the sensor installed in the phone. </a:t>
            </a:r>
            <a:endParaRPr kumimoji="1" lang="zh-TW" altLang="en-US" dirty="0">
              <a:solidFill>
                <a:srgbClr val="002060"/>
              </a:solidFill>
              <a:latin typeface="Chalkboard" panose="03050602040202020205" pitchFamily="66" charset="0"/>
            </a:endParaRPr>
          </a:p>
        </p:txBody>
      </p:sp>
      <p:pic>
        <p:nvPicPr>
          <p:cNvPr id="8" name="圖片 7">
            <a:extLst>
              <a:ext uri="{FF2B5EF4-FFF2-40B4-BE49-F238E27FC236}">
                <a16:creationId xmlns:a16="http://schemas.microsoft.com/office/drawing/2014/main" id="{1CC325C5-B96F-704B-B284-DF94CC04FBBF}"/>
              </a:ext>
            </a:extLst>
          </p:cNvPr>
          <p:cNvPicPr>
            <a:picLocks noChangeAspect="1"/>
          </p:cNvPicPr>
          <p:nvPr/>
        </p:nvPicPr>
        <p:blipFill>
          <a:blip r:embed="rId3"/>
          <a:stretch>
            <a:fillRect/>
          </a:stretch>
        </p:blipFill>
        <p:spPr>
          <a:xfrm>
            <a:off x="838200" y="1536622"/>
            <a:ext cx="5149561" cy="4863066"/>
          </a:xfrm>
          <a:prstGeom prst="rect">
            <a:avLst/>
          </a:prstGeom>
        </p:spPr>
      </p:pic>
    </p:spTree>
    <p:extLst>
      <p:ext uri="{BB962C8B-B14F-4D97-AF65-F5344CB8AC3E}">
        <p14:creationId xmlns:p14="http://schemas.microsoft.com/office/powerpoint/2010/main" val="365891464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1381</TotalTime>
  <Words>813</Words>
  <Application>Microsoft Macintosh PowerPoint</Application>
  <PresentationFormat>寬螢幕</PresentationFormat>
  <Paragraphs>95</Paragraphs>
  <Slides>24</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24</vt:i4>
      </vt:variant>
    </vt:vector>
  </HeadingPairs>
  <TitlesOfParts>
    <vt:vector size="35" baseType="lpstr">
      <vt:lpstr>新細明體</vt:lpstr>
      <vt:lpstr>Arial</vt:lpstr>
      <vt:lpstr>Arial Rounded MT Bold</vt:lpstr>
      <vt:lpstr>Bradley Hand</vt:lpstr>
      <vt:lpstr>Britannic Bold</vt:lpstr>
      <vt:lpstr>Calibri</vt:lpstr>
      <vt:lpstr>Calibri Light</vt:lpstr>
      <vt:lpstr>Chalkboard</vt:lpstr>
      <vt:lpstr>Cooper Black</vt:lpstr>
      <vt:lpstr>Wingdings</vt:lpstr>
      <vt:lpstr>Office 佈景主題</vt:lpstr>
      <vt:lpstr>GreenMate</vt:lpstr>
      <vt:lpstr> Team – Green Dolphin</vt:lpstr>
      <vt:lpstr>App Purpose</vt:lpstr>
      <vt:lpstr>Main Character-Bear</vt:lpstr>
      <vt:lpstr>Software Architecture</vt:lpstr>
      <vt:lpstr>Diagram</vt:lpstr>
      <vt:lpstr>Login Activity</vt:lpstr>
      <vt:lpstr>Home Activity</vt:lpstr>
      <vt:lpstr>Step Counter - Sensor Filter</vt:lpstr>
      <vt:lpstr>Step Counter - Step Listener</vt:lpstr>
      <vt:lpstr>Step Counter - Step Detector</vt:lpstr>
      <vt:lpstr>Step Counter - Step Calculation</vt:lpstr>
      <vt:lpstr>Maps Activity</vt:lpstr>
      <vt:lpstr>GPS</vt:lpstr>
      <vt:lpstr>Point System</vt:lpstr>
      <vt:lpstr>Recycle Database</vt:lpstr>
      <vt:lpstr>Recycle Rules</vt:lpstr>
      <vt:lpstr>UI Design</vt:lpstr>
      <vt:lpstr>UI Design</vt:lpstr>
      <vt:lpstr>UI Design</vt:lpstr>
      <vt:lpstr>UI Design</vt:lpstr>
      <vt:lpstr>Future Development</vt:lpstr>
      <vt:lpstr>Reference Sites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Greenmate</dc:title>
  <dc:creator>Microsoft Office User</dc:creator>
  <cp:lastModifiedBy>Microsoft Office User</cp:lastModifiedBy>
  <cp:revision>48</cp:revision>
  <dcterms:created xsi:type="dcterms:W3CDTF">2019-12-07T23:07:08Z</dcterms:created>
  <dcterms:modified xsi:type="dcterms:W3CDTF">2019-12-11T23:24:52Z</dcterms:modified>
</cp:coreProperties>
</file>